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3" r:id="rId1"/>
  </p:sldMasterIdLst>
  <p:notesMasterIdLst>
    <p:notesMasterId r:id="rId20"/>
  </p:notesMasterIdLst>
  <p:sldIdLst>
    <p:sldId id="277" r:id="rId2"/>
    <p:sldId id="278" r:id="rId3"/>
    <p:sldId id="279" r:id="rId4"/>
    <p:sldId id="259" r:id="rId5"/>
    <p:sldId id="284" r:id="rId6"/>
    <p:sldId id="286" r:id="rId7"/>
    <p:sldId id="268" r:id="rId8"/>
    <p:sldId id="293" r:id="rId9"/>
    <p:sldId id="258" r:id="rId10"/>
    <p:sldId id="287" r:id="rId11"/>
    <p:sldId id="288" r:id="rId12"/>
    <p:sldId id="289" r:id="rId13"/>
    <p:sldId id="290" r:id="rId14"/>
    <p:sldId id="291" r:id="rId15"/>
    <p:sldId id="295" r:id="rId16"/>
    <p:sldId id="294" r:id="rId17"/>
    <p:sldId id="265" r:id="rId18"/>
    <p:sldId id="271" r:id="rId19"/>
  </p:sldIdLst>
  <p:sldSz cx="12192000" cy="6858000"/>
  <p:notesSz cx="6858000" cy="9144000"/>
  <p:embeddedFontLst>
    <p:embeddedFont>
      <p:font typeface="Montserrat Medium" panose="020B0604020202020204" charset="0"/>
      <p:regular r:id="rId21"/>
      <p:bold r:id="rId22"/>
      <p:italic r:id="rId23"/>
      <p:boldItalic r:id="rId24"/>
    </p:embeddedFont>
    <p:embeddedFont>
      <p:font typeface="Rozha One" panose="020B0604020202020204" charset="0"/>
      <p:regular r:id="rId25"/>
    </p:embeddedFont>
    <p:embeddedFont>
      <p:font typeface="Ebrima" panose="02000000000000000000" pitchFamily="2" charset="0"/>
      <p:regular r:id="rId26"/>
      <p:bold r:id="rId27"/>
    </p:embeddedFon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Abril Fatface" panose="020B0604020202020204" charset="0"/>
      <p:regular r:id="rId32"/>
    </p:embeddedFont>
    <p:embeddedFont>
      <p:font typeface="Aldrich" panose="02000000000000000000" pitchFamily="2" charset="0"/>
      <p:regular r:id="rId33"/>
    </p:embeddedFont>
    <p:embeddedFont>
      <p:font typeface="Alice" panose="020B0604020202020204" charset="0"/>
      <p:regular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1" d="100"/>
          <a:sy n="71" d="100"/>
        </p:scale>
        <p:origin x="460" y="6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58028999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11c3728c19_2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111c3728c19_2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81393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a073618e60_0_6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a073618e60_0_6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48599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a073618e60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a073618e60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62226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11c3728c19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111c3728c19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14280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11c3728c19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111c3728c19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51268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a073618e60_0_7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a073618e60_0_7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052923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3 Six columns">
  <p:cSld name="CUSTOM_2">
    <p:bg>
      <p:bgPr>
        <a:solidFill>
          <a:schemeClr val="accent1"/>
        </a:solidFill>
        <a:effectLst/>
      </p:bgPr>
    </p:bg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4"/>
          <p:cNvPicPr preferRelativeResize="0"/>
          <p:nvPr/>
        </p:nvPicPr>
        <p:blipFill rotWithShape="1">
          <a:blip r:embed="rId2">
            <a:alphaModFix amt="55000"/>
          </a:blip>
          <a:srcRect b="15196"/>
          <a:stretch/>
        </p:blipFill>
        <p:spPr>
          <a:xfrm>
            <a:off x="0" y="-33175"/>
            <a:ext cx="12192000" cy="6891175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4"/>
          <p:cNvSpPr/>
          <p:nvPr/>
        </p:nvSpPr>
        <p:spPr>
          <a:xfrm>
            <a:off x="463800" y="663300"/>
            <a:ext cx="11264400" cy="5531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title"/>
          </p:nvPr>
        </p:nvSpPr>
        <p:spPr>
          <a:xfrm>
            <a:off x="992275" y="1056675"/>
            <a:ext cx="10153500" cy="7635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body" idx="1"/>
          </p:nvPr>
        </p:nvSpPr>
        <p:spPr>
          <a:xfrm>
            <a:off x="992275" y="2729898"/>
            <a:ext cx="2984100" cy="1154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2385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1pPr>
            <a:lvl2pPr marL="914400" lvl="1" indent="-3238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 rtl="0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SzPts val="1500"/>
              <a:buChar char="■"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2"/>
          </p:nvPr>
        </p:nvSpPr>
        <p:spPr>
          <a:xfrm>
            <a:off x="4577074" y="2729898"/>
            <a:ext cx="2984100" cy="1154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2385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1pPr>
            <a:lvl2pPr marL="914400" lvl="1" indent="-3238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 rtl="0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SzPts val="1500"/>
              <a:buChar char="■"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body" idx="3"/>
          </p:nvPr>
        </p:nvSpPr>
        <p:spPr>
          <a:xfrm>
            <a:off x="992275" y="4510836"/>
            <a:ext cx="2984100" cy="1154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2385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1pPr>
            <a:lvl2pPr marL="914400" lvl="1" indent="-3238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 rtl="0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SzPts val="1500"/>
              <a:buChar char="■"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body" idx="4"/>
          </p:nvPr>
        </p:nvSpPr>
        <p:spPr>
          <a:xfrm>
            <a:off x="4577074" y="4510836"/>
            <a:ext cx="2984100" cy="1154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2385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1pPr>
            <a:lvl2pPr marL="914400" lvl="1" indent="-3238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 rtl="0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SzPts val="1500"/>
              <a:buChar char="■"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title" idx="5"/>
          </p:nvPr>
        </p:nvSpPr>
        <p:spPr>
          <a:xfrm>
            <a:off x="992275" y="2122800"/>
            <a:ext cx="2984100" cy="6069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ldrich"/>
              <a:buNone/>
              <a:defRPr sz="2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title" idx="6"/>
          </p:nvPr>
        </p:nvSpPr>
        <p:spPr>
          <a:xfrm>
            <a:off x="4577074" y="2122800"/>
            <a:ext cx="2984100" cy="6069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ldrich"/>
              <a:buNone/>
              <a:defRPr sz="2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title" idx="7"/>
          </p:nvPr>
        </p:nvSpPr>
        <p:spPr>
          <a:xfrm>
            <a:off x="992275" y="3903738"/>
            <a:ext cx="2984100" cy="6069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ldrich"/>
              <a:buNone/>
              <a:defRPr sz="2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title" idx="8"/>
          </p:nvPr>
        </p:nvSpPr>
        <p:spPr>
          <a:xfrm>
            <a:off x="4577074" y="3903738"/>
            <a:ext cx="2984100" cy="6069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ldrich"/>
              <a:buNone/>
              <a:defRPr sz="2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body" idx="9"/>
          </p:nvPr>
        </p:nvSpPr>
        <p:spPr>
          <a:xfrm>
            <a:off x="8161874" y="2729898"/>
            <a:ext cx="2984100" cy="1154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2385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1pPr>
            <a:lvl2pPr marL="914400" lvl="1" indent="-3238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 rtl="0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SzPts val="1500"/>
              <a:buChar char="■"/>
              <a:defRPr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body" idx="13"/>
          </p:nvPr>
        </p:nvSpPr>
        <p:spPr>
          <a:xfrm>
            <a:off x="8161874" y="4510836"/>
            <a:ext cx="2984100" cy="1154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2385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1pPr>
            <a:lvl2pPr marL="914400" lvl="1" indent="-3238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 rtl="0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SzPts val="1500"/>
              <a:buChar char="■"/>
              <a:defRPr/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title" idx="14"/>
          </p:nvPr>
        </p:nvSpPr>
        <p:spPr>
          <a:xfrm>
            <a:off x="8161874" y="2122800"/>
            <a:ext cx="2984100" cy="6069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ldrich"/>
              <a:buNone/>
              <a:defRPr sz="2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title" idx="15"/>
          </p:nvPr>
        </p:nvSpPr>
        <p:spPr>
          <a:xfrm>
            <a:off x="8161874" y="3903738"/>
            <a:ext cx="2984100" cy="6069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ldrich"/>
              <a:buNone/>
              <a:defRPr sz="2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36" name="Google Shape;36;p4"/>
          <p:cNvSpPr/>
          <p:nvPr/>
        </p:nvSpPr>
        <p:spPr>
          <a:xfrm rot="5400000">
            <a:off x="-462658" y="6119355"/>
            <a:ext cx="1131345" cy="114589"/>
          </a:xfrm>
          <a:custGeom>
            <a:avLst/>
            <a:gdLst/>
            <a:ahLst/>
            <a:cxnLst/>
            <a:rect l="l" t="t" r="r" b="b"/>
            <a:pathLst>
              <a:path w="919793" h="87640" extrusionOk="0">
                <a:moveTo>
                  <a:pt x="657321" y="73442"/>
                </a:moveTo>
                <a:cubicBezTo>
                  <a:pt x="659149" y="73404"/>
                  <a:pt x="660912" y="74128"/>
                  <a:pt x="662179" y="75442"/>
                </a:cubicBezTo>
                <a:cubicBezTo>
                  <a:pt x="663493" y="76709"/>
                  <a:pt x="664217" y="78471"/>
                  <a:pt x="664179" y="80300"/>
                </a:cubicBezTo>
                <a:cubicBezTo>
                  <a:pt x="664198" y="82148"/>
                  <a:pt x="663474" y="83939"/>
                  <a:pt x="662179" y="85253"/>
                </a:cubicBezTo>
                <a:cubicBezTo>
                  <a:pt x="660912" y="86568"/>
                  <a:pt x="659149" y="87291"/>
                  <a:pt x="657321" y="87253"/>
                </a:cubicBezTo>
                <a:cubicBezTo>
                  <a:pt x="655492" y="87291"/>
                  <a:pt x="653730" y="86568"/>
                  <a:pt x="652463" y="85253"/>
                </a:cubicBezTo>
                <a:cubicBezTo>
                  <a:pt x="651168" y="83939"/>
                  <a:pt x="650444" y="82148"/>
                  <a:pt x="650463" y="80300"/>
                </a:cubicBezTo>
                <a:cubicBezTo>
                  <a:pt x="650425" y="78471"/>
                  <a:pt x="651149" y="76709"/>
                  <a:pt x="652463" y="75442"/>
                </a:cubicBezTo>
                <a:cubicBezTo>
                  <a:pt x="653730" y="74128"/>
                  <a:pt x="655492" y="73404"/>
                  <a:pt x="657321" y="73442"/>
                </a:cubicBezTo>
                <a:close/>
                <a:moveTo>
                  <a:pt x="783051" y="31056"/>
                </a:moveTo>
                <a:cubicBezTo>
                  <a:pt x="776688" y="30989"/>
                  <a:pt x="770602" y="33618"/>
                  <a:pt x="766287" y="38295"/>
                </a:cubicBezTo>
                <a:cubicBezTo>
                  <a:pt x="761677" y="42876"/>
                  <a:pt x="759134" y="49134"/>
                  <a:pt x="759238" y="55630"/>
                </a:cubicBezTo>
                <a:cubicBezTo>
                  <a:pt x="759229" y="59935"/>
                  <a:pt x="760343" y="64174"/>
                  <a:pt x="762477" y="67917"/>
                </a:cubicBezTo>
                <a:cubicBezTo>
                  <a:pt x="764468" y="71632"/>
                  <a:pt x="767468" y="74709"/>
                  <a:pt x="771144" y="76776"/>
                </a:cubicBezTo>
                <a:cubicBezTo>
                  <a:pt x="774783" y="78804"/>
                  <a:pt x="778888" y="79852"/>
                  <a:pt x="783051" y="79824"/>
                </a:cubicBezTo>
                <a:cubicBezTo>
                  <a:pt x="787213" y="79843"/>
                  <a:pt x="791319" y="78795"/>
                  <a:pt x="794957" y="76776"/>
                </a:cubicBezTo>
                <a:cubicBezTo>
                  <a:pt x="798586" y="74652"/>
                  <a:pt x="801587" y="71594"/>
                  <a:pt x="803625" y="67917"/>
                </a:cubicBezTo>
                <a:cubicBezTo>
                  <a:pt x="805730" y="64165"/>
                  <a:pt x="806816" y="59926"/>
                  <a:pt x="806768" y="55630"/>
                </a:cubicBezTo>
                <a:cubicBezTo>
                  <a:pt x="806873" y="49134"/>
                  <a:pt x="804330" y="42876"/>
                  <a:pt x="799719" y="38295"/>
                </a:cubicBezTo>
                <a:cubicBezTo>
                  <a:pt x="795452" y="33608"/>
                  <a:pt x="789385" y="30979"/>
                  <a:pt x="783051" y="31056"/>
                </a:cubicBezTo>
                <a:close/>
                <a:moveTo>
                  <a:pt x="124778" y="30960"/>
                </a:moveTo>
                <a:cubicBezTo>
                  <a:pt x="120558" y="30922"/>
                  <a:pt x="116405" y="32046"/>
                  <a:pt x="112776" y="34198"/>
                </a:cubicBezTo>
                <a:cubicBezTo>
                  <a:pt x="109090" y="36332"/>
                  <a:pt x="106061" y="39428"/>
                  <a:pt x="104013" y="43152"/>
                </a:cubicBezTo>
                <a:cubicBezTo>
                  <a:pt x="101851" y="46886"/>
                  <a:pt x="100708" y="51124"/>
                  <a:pt x="100680" y="55439"/>
                </a:cubicBezTo>
                <a:cubicBezTo>
                  <a:pt x="100708" y="59754"/>
                  <a:pt x="101851" y="63993"/>
                  <a:pt x="104013" y="67726"/>
                </a:cubicBezTo>
                <a:cubicBezTo>
                  <a:pt x="106099" y="71489"/>
                  <a:pt x="109157" y="74613"/>
                  <a:pt x="112872" y="76775"/>
                </a:cubicBezTo>
                <a:cubicBezTo>
                  <a:pt x="116462" y="78956"/>
                  <a:pt x="120577" y="80109"/>
                  <a:pt x="124778" y="80109"/>
                </a:cubicBezTo>
                <a:cubicBezTo>
                  <a:pt x="129017" y="80080"/>
                  <a:pt x="133188" y="78966"/>
                  <a:pt x="136875" y="76870"/>
                </a:cubicBezTo>
                <a:cubicBezTo>
                  <a:pt x="140580" y="74822"/>
                  <a:pt x="143638" y="71784"/>
                  <a:pt x="145733" y="68107"/>
                </a:cubicBezTo>
                <a:cubicBezTo>
                  <a:pt x="147857" y="64297"/>
                  <a:pt x="148943" y="59992"/>
                  <a:pt x="148876" y="55630"/>
                </a:cubicBezTo>
                <a:cubicBezTo>
                  <a:pt x="149019" y="49057"/>
                  <a:pt x="146514" y="42714"/>
                  <a:pt x="141923" y="38008"/>
                </a:cubicBezTo>
                <a:cubicBezTo>
                  <a:pt x="137513" y="33484"/>
                  <a:pt x="131474" y="30950"/>
                  <a:pt x="125159" y="30960"/>
                </a:cubicBezTo>
                <a:close/>
                <a:moveTo>
                  <a:pt x="202407" y="30865"/>
                </a:moveTo>
                <a:cubicBezTo>
                  <a:pt x="196739" y="30751"/>
                  <a:pt x="191243" y="32836"/>
                  <a:pt x="187072" y="36675"/>
                </a:cubicBezTo>
                <a:cubicBezTo>
                  <a:pt x="183538" y="40104"/>
                  <a:pt x="181061" y="44467"/>
                  <a:pt x="179928" y="49248"/>
                </a:cubicBezTo>
                <a:lnTo>
                  <a:pt x="225267" y="49248"/>
                </a:lnTo>
                <a:cubicBezTo>
                  <a:pt x="224486" y="45619"/>
                  <a:pt x="222923" y="42209"/>
                  <a:pt x="220695" y="39247"/>
                </a:cubicBezTo>
                <a:cubicBezTo>
                  <a:pt x="218580" y="36618"/>
                  <a:pt x="215875" y="34522"/>
                  <a:pt x="212789" y="33151"/>
                </a:cubicBezTo>
                <a:cubicBezTo>
                  <a:pt x="209541" y="31636"/>
                  <a:pt x="205988" y="30865"/>
                  <a:pt x="202407" y="30865"/>
                </a:cubicBezTo>
                <a:close/>
                <a:moveTo>
                  <a:pt x="599885" y="30675"/>
                </a:moveTo>
                <a:cubicBezTo>
                  <a:pt x="595665" y="30637"/>
                  <a:pt x="591512" y="31761"/>
                  <a:pt x="587883" y="33914"/>
                </a:cubicBezTo>
                <a:cubicBezTo>
                  <a:pt x="584197" y="36047"/>
                  <a:pt x="581168" y="39143"/>
                  <a:pt x="579120" y="42867"/>
                </a:cubicBezTo>
                <a:cubicBezTo>
                  <a:pt x="576958" y="46601"/>
                  <a:pt x="575815" y="50839"/>
                  <a:pt x="575787" y="55154"/>
                </a:cubicBezTo>
                <a:cubicBezTo>
                  <a:pt x="575815" y="59469"/>
                  <a:pt x="576958" y="63708"/>
                  <a:pt x="579120" y="67442"/>
                </a:cubicBezTo>
                <a:cubicBezTo>
                  <a:pt x="581206" y="71204"/>
                  <a:pt x="584264" y="74328"/>
                  <a:pt x="587979" y="76490"/>
                </a:cubicBezTo>
                <a:cubicBezTo>
                  <a:pt x="591569" y="78672"/>
                  <a:pt x="595684" y="79824"/>
                  <a:pt x="599885" y="79824"/>
                </a:cubicBezTo>
                <a:cubicBezTo>
                  <a:pt x="604124" y="79796"/>
                  <a:pt x="608295" y="78681"/>
                  <a:pt x="611982" y="76586"/>
                </a:cubicBezTo>
                <a:cubicBezTo>
                  <a:pt x="615658" y="74509"/>
                  <a:pt x="618725" y="71480"/>
                  <a:pt x="620840" y="67823"/>
                </a:cubicBezTo>
                <a:cubicBezTo>
                  <a:pt x="622964" y="64013"/>
                  <a:pt x="624050" y="59707"/>
                  <a:pt x="623983" y="55345"/>
                </a:cubicBezTo>
                <a:cubicBezTo>
                  <a:pt x="624126" y="48773"/>
                  <a:pt x="621621" y="42429"/>
                  <a:pt x="617030" y="37724"/>
                </a:cubicBezTo>
                <a:cubicBezTo>
                  <a:pt x="612486" y="33209"/>
                  <a:pt x="606286" y="30770"/>
                  <a:pt x="599885" y="30961"/>
                </a:cubicBezTo>
                <a:close/>
                <a:moveTo>
                  <a:pt x="429673" y="30675"/>
                </a:moveTo>
                <a:cubicBezTo>
                  <a:pt x="425425" y="30627"/>
                  <a:pt x="421234" y="31751"/>
                  <a:pt x="417576" y="33913"/>
                </a:cubicBezTo>
                <a:cubicBezTo>
                  <a:pt x="413890" y="36047"/>
                  <a:pt x="410861" y="39142"/>
                  <a:pt x="408813" y="42867"/>
                </a:cubicBezTo>
                <a:cubicBezTo>
                  <a:pt x="406680" y="46610"/>
                  <a:pt x="405565" y="50848"/>
                  <a:pt x="405575" y="55154"/>
                </a:cubicBezTo>
                <a:cubicBezTo>
                  <a:pt x="405565" y="59459"/>
                  <a:pt x="406680" y="63698"/>
                  <a:pt x="408813" y="67441"/>
                </a:cubicBezTo>
                <a:cubicBezTo>
                  <a:pt x="410899" y="71203"/>
                  <a:pt x="413957" y="74328"/>
                  <a:pt x="417672" y="76490"/>
                </a:cubicBezTo>
                <a:cubicBezTo>
                  <a:pt x="421262" y="78671"/>
                  <a:pt x="425377" y="79823"/>
                  <a:pt x="429578" y="79823"/>
                </a:cubicBezTo>
                <a:cubicBezTo>
                  <a:pt x="433855" y="79785"/>
                  <a:pt x="438046" y="78671"/>
                  <a:pt x="441770" y="76585"/>
                </a:cubicBezTo>
                <a:cubicBezTo>
                  <a:pt x="445446" y="74528"/>
                  <a:pt x="448476" y="71499"/>
                  <a:pt x="450533" y="67822"/>
                </a:cubicBezTo>
                <a:cubicBezTo>
                  <a:pt x="452667" y="64012"/>
                  <a:pt x="453743" y="59707"/>
                  <a:pt x="453676" y="55344"/>
                </a:cubicBezTo>
                <a:cubicBezTo>
                  <a:pt x="453819" y="48772"/>
                  <a:pt x="451314" y="42428"/>
                  <a:pt x="446723" y="37723"/>
                </a:cubicBezTo>
                <a:cubicBezTo>
                  <a:pt x="442122" y="33122"/>
                  <a:pt x="435798" y="30665"/>
                  <a:pt x="429292" y="30960"/>
                </a:cubicBezTo>
                <a:close/>
                <a:moveTo>
                  <a:pt x="71723" y="24959"/>
                </a:moveTo>
                <a:lnTo>
                  <a:pt x="79819" y="24959"/>
                </a:lnTo>
                <a:lnTo>
                  <a:pt x="79819" y="85729"/>
                </a:lnTo>
                <a:lnTo>
                  <a:pt x="72009" y="85729"/>
                </a:lnTo>
                <a:close/>
                <a:moveTo>
                  <a:pt x="546544" y="24674"/>
                </a:moveTo>
                <a:lnTo>
                  <a:pt x="554355" y="24674"/>
                </a:lnTo>
                <a:lnTo>
                  <a:pt x="554355" y="85443"/>
                </a:lnTo>
                <a:lnTo>
                  <a:pt x="546544" y="85443"/>
                </a:lnTo>
                <a:close/>
                <a:moveTo>
                  <a:pt x="202311" y="23626"/>
                </a:moveTo>
                <a:cubicBezTo>
                  <a:pt x="211979" y="23283"/>
                  <a:pt x="221209" y="27655"/>
                  <a:pt x="227076" y="35342"/>
                </a:cubicBezTo>
                <a:cubicBezTo>
                  <a:pt x="231639" y="41285"/>
                  <a:pt x="234030" y="48620"/>
                  <a:pt x="233839" y="56106"/>
                </a:cubicBezTo>
                <a:lnTo>
                  <a:pt x="179166" y="56106"/>
                </a:lnTo>
                <a:cubicBezTo>
                  <a:pt x="179080" y="62545"/>
                  <a:pt x="181509" y="68765"/>
                  <a:pt x="185929" y="73442"/>
                </a:cubicBezTo>
                <a:cubicBezTo>
                  <a:pt x="190100" y="77937"/>
                  <a:pt x="195987" y="80433"/>
                  <a:pt x="202121" y="80300"/>
                </a:cubicBezTo>
                <a:cubicBezTo>
                  <a:pt x="205179" y="80290"/>
                  <a:pt x="208207" y="79738"/>
                  <a:pt x="211074" y="78680"/>
                </a:cubicBezTo>
                <a:cubicBezTo>
                  <a:pt x="213799" y="77661"/>
                  <a:pt x="216332" y="76213"/>
                  <a:pt x="218599" y="74394"/>
                </a:cubicBezTo>
                <a:cubicBezTo>
                  <a:pt x="221238" y="71784"/>
                  <a:pt x="223486" y="68793"/>
                  <a:pt x="225267" y="65536"/>
                </a:cubicBezTo>
                <a:lnTo>
                  <a:pt x="231839" y="69060"/>
                </a:lnTo>
                <a:cubicBezTo>
                  <a:pt x="229953" y="72880"/>
                  <a:pt x="227410" y="76328"/>
                  <a:pt x="224314" y="79252"/>
                </a:cubicBezTo>
                <a:cubicBezTo>
                  <a:pt x="221542" y="81824"/>
                  <a:pt x="218314" y="83862"/>
                  <a:pt x="214789" y="85253"/>
                </a:cubicBezTo>
                <a:cubicBezTo>
                  <a:pt x="210941" y="86643"/>
                  <a:pt x="206874" y="87320"/>
                  <a:pt x="202788" y="87253"/>
                </a:cubicBezTo>
                <a:cubicBezTo>
                  <a:pt x="193987" y="87834"/>
                  <a:pt x="185405" y="84319"/>
                  <a:pt x="179547" y="77728"/>
                </a:cubicBezTo>
                <a:cubicBezTo>
                  <a:pt x="174108" y="71699"/>
                  <a:pt x="171117" y="63850"/>
                  <a:pt x="171165" y="55725"/>
                </a:cubicBezTo>
                <a:cubicBezTo>
                  <a:pt x="171098" y="48267"/>
                  <a:pt x="173584" y="41000"/>
                  <a:pt x="178213" y="35151"/>
                </a:cubicBezTo>
                <a:cubicBezTo>
                  <a:pt x="183842" y="27560"/>
                  <a:pt x="192863" y="23245"/>
                  <a:pt x="202311" y="23626"/>
                </a:cubicBezTo>
                <a:close/>
                <a:moveTo>
                  <a:pt x="783051" y="23436"/>
                </a:moveTo>
                <a:cubicBezTo>
                  <a:pt x="791909" y="23207"/>
                  <a:pt x="800415" y="26903"/>
                  <a:pt x="806292" y="33532"/>
                </a:cubicBezTo>
                <a:cubicBezTo>
                  <a:pt x="811816" y="39514"/>
                  <a:pt x="814817" y="47391"/>
                  <a:pt x="814674" y="55535"/>
                </a:cubicBezTo>
                <a:cubicBezTo>
                  <a:pt x="814760" y="63812"/>
                  <a:pt x="811578" y="71785"/>
                  <a:pt x="805816" y="77728"/>
                </a:cubicBezTo>
                <a:cubicBezTo>
                  <a:pt x="799977" y="84062"/>
                  <a:pt x="791662" y="87539"/>
                  <a:pt x="783051" y="87253"/>
                </a:cubicBezTo>
                <a:cubicBezTo>
                  <a:pt x="774412" y="87558"/>
                  <a:pt x="766058" y="84081"/>
                  <a:pt x="760191" y="77728"/>
                </a:cubicBezTo>
                <a:cubicBezTo>
                  <a:pt x="754428" y="71785"/>
                  <a:pt x="751247" y="63812"/>
                  <a:pt x="751333" y="55535"/>
                </a:cubicBezTo>
                <a:cubicBezTo>
                  <a:pt x="751237" y="47429"/>
                  <a:pt x="754228" y="39600"/>
                  <a:pt x="759715" y="33627"/>
                </a:cubicBezTo>
                <a:cubicBezTo>
                  <a:pt x="765620" y="26969"/>
                  <a:pt x="774154" y="23236"/>
                  <a:pt x="783051" y="23436"/>
                </a:cubicBezTo>
                <a:close/>
                <a:moveTo>
                  <a:pt x="711804" y="23436"/>
                </a:moveTo>
                <a:cubicBezTo>
                  <a:pt x="715747" y="23407"/>
                  <a:pt x="719671" y="24017"/>
                  <a:pt x="723424" y="25246"/>
                </a:cubicBezTo>
                <a:cubicBezTo>
                  <a:pt x="726853" y="26322"/>
                  <a:pt x="730072" y="27960"/>
                  <a:pt x="732949" y="30103"/>
                </a:cubicBezTo>
                <a:cubicBezTo>
                  <a:pt x="735540" y="32170"/>
                  <a:pt x="737712" y="34732"/>
                  <a:pt x="739331" y="37628"/>
                </a:cubicBezTo>
                <a:lnTo>
                  <a:pt x="733139" y="41438"/>
                </a:lnTo>
                <a:cubicBezTo>
                  <a:pt x="728063" y="34466"/>
                  <a:pt x="719852" y="30475"/>
                  <a:pt x="711232" y="30770"/>
                </a:cubicBezTo>
                <a:cubicBezTo>
                  <a:pt x="704364" y="30570"/>
                  <a:pt x="697697" y="33142"/>
                  <a:pt x="692754" y="37914"/>
                </a:cubicBezTo>
                <a:cubicBezTo>
                  <a:pt x="687991" y="42410"/>
                  <a:pt x="685334" y="48696"/>
                  <a:pt x="685419" y="55249"/>
                </a:cubicBezTo>
                <a:cubicBezTo>
                  <a:pt x="685400" y="59640"/>
                  <a:pt x="686591" y="63955"/>
                  <a:pt x="688848" y="67727"/>
                </a:cubicBezTo>
                <a:cubicBezTo>
                  <a:pt x="691039" y="71756"/>
                  <a:pt x="694344" y="75061"/>
                  <a:pt x="698373" y="77252"/>
                </a:cubicBezTo>
                <a:cubicBezTo>
                  <a:pt x="702412" y="79414"/>
                  <a:pt x="706936" y="80529"/>
                  <a:pt x="711518" y="80491"/>
                </a:cubicBezTo>
                <a:cubicBezTo>
                  <a:pt x="720100" y="80624"/>
                  <a:pt x="728234" y="76661"/>
                  <a:pt x="733425" y="69823"/>
                </a:cubicBezTo>
                <a:lnTo>
                  <a:pt x="739616" y="73823"/>
                </a:lnTo>
                <a:cubicBezTo>
                  <a:pt x="736683" y="78205"/>
                  <a:pt x="732644" y="81719"/>
                  <a:pt x="727901" y="84015"/>
                </a:cubicBezTo>
                <a:cubicBezTo>
                  <a:pt x="722662" y="86482"/>
                  <a:pt x="716928" y="87720"/>
                  <a:pt x="711137" y="87634"/>
                </a:cubicBezTo>
                <a:cubicBezTo>
                  <a:pt x="702240" y="87806"/>
                  <a:pt x="693649" y="84367"/>
                  <a:pt x="687324" y="78109"/>
                </a:cubicBezTo>
                <a:cubicBezTo>
                  <a:pt x="681114" y="72375"/>
                  <a:pt x="677647" y="64270"/>
                  <a:pt x="677799" y="55821"/>
                </a:cubicBezTo>
                <a:cubicBezTo>
                  <a:pt x="677790" y="50058"/>
                  <a:pt x="679342" y="44400"/>
                  <a:pt x="682276" y="39438"/>
                </a:cubicBezTo>
                <a:cubicBezTo>
                  <a:pt x="685162" y="34437"/>
                  <a:pt x="689382" y="30351"/>
                  <a:pt x="694468" y="27627"/>
                </a:cubicBezTo>
                <a:cubicBezTo>
                  <a:pt x="699802" y="24808"/>
                  <a:pt x="705765" y="23369"/>
                  <a:pt x="711804" y="23436"/>
                </a:cubicBezTo>
                <a:close/>
                <a:moveTo>
                  <a:pt x="262414" y="23245"/>
                </a:moveTo>
                <a:cubicBezTo>
                  <a:pt x="268786" y="23798"/>
                  <a:pt x="274692" y="26807"/>
                  <a:pt x="278892" y="31627"/>
                </a:cubicBezTo>
                <a:lnTo>
                  <a:pt x="273939" y="36771"/>
                </a:lnTo>
                <a:cubicBezTo>
                  <a:pt x="270777" y="33246"/>
                  <a:pt x="266376" y="31094"/>
                  <a:pt x="261652" y="30770"/>
                </a:cubicBezTo>
                <a:cubicBezTo>
                  <a:pt x="259223" y="30732"/>
                  <a:pt x="256871" y="31618"/>
                  <a:pt x="255080" y="33246"/>
                </a:cubicBezTo>
                <a:cubicBezTo>
                  <a:pt x="253394" y="34704"/>
                  <a:pt x="252422" y="36828"/>
                  <a:pt x="252413" y="39056"/>
                </a:cubicBezTo>
                <a:cubicBezTo>
                  <a:pt x="252499" y="41152"/>
                  <a:pt x="253261" y="43162"/>
                  <a:pt x="254604" y="44772"/>
                </a:cubicBezTo>
                <a:cubicBezTo>
                  <a:pt x="257385" y="47439"/>
                  <a:pt x="260604" y="49601"/>
                  <a:pt x="264129" y="51153"/>
                </a:cubicBezTo>
                <a:cubicBezTo>
                  <a:pt x="268643" y="53201"/>
                  <a:pt x="272701" y="56154"/>
                  <a:pt x="276035" y="59821"/>
                </a:cubicBezTo>
                <a:cubicBezTo>
                  <a:pt x="278016" y="62602"/>
                  <a:pt x="279073" y="65936"/>
                  <a:pt x="279083" y="69346"/>
                </a:cubicBezTo>
                <a:cubicBezTo>
                  <a:pt x="279130" y="74109"/>
                  <a:pt x="277235" y="78681"/>
                  <a:pt x="273844" y="82014"/>
                </a:cubicBezTo>
                <a:cubicBezTo>
                  <a:pt x="270339" y="85434"/>
                  <a:pt x="265595" y="87291"/>
                  <a:pt x="260699" y="87158"/>
                </a:cubicBezTo>
                <a:cubicBezTo>
                  <a:pt x="257204" y="87158"/>
                  <a:pt x="253756" y="86377"/>
                  <a:pt x="250603" y="84872"/>
                </a:cubicBezTo>
                <a:cubicBezTo>
                  <a:pt x="247526" y="83405"/>
                  <a:pt x="244821" y="81262"/>
                  <a:pt x="242697" y="78585"/>
                </a:cubicBezTo>
                <a:lnTo>
                  <a:pt x="247650" y="72966"/>
                </a:lnTo>
                <a:cubicBezTo>
                  <a:pt x="250651" y="76995"/>
                  <a:pt x="255299" y="79471"/>
                  <a:pt x="260319" y="79728"/>
                </a:cubicBezTo>
                <a:cubicBezTo>
                  <a:pt x="263262" y="79814"/>
                  <a:pt x="266129" y="78757"/>
                  <a:pt x="268320" y="76776"/>
                </a:cubicBezTo>
                <a:cubicBezTo>
                  <a:pt x="270406" y="74985"/>
                  <a:pt x="271625" y="72385"/>
                  <a:pt x="271653" y="69632"/>
                </a:cubicBezTo>
                <a:cubicBezTo>
                  <a:pt x="271634" y="67441"/>
                  <a:pt x="270863" y="65317"/>
                  <a:pt x="269463" y="63631"/>
                </a:cubicBezTo>
                <a:cubicBezTo>
                  <a:pt x="266653" y="60983"/>
                  <a:pt x="263433" y="58802"/>
                  <a:pt x="259938" y="57154"/>
                </a:cubicBezTo>
                <a:cubicBezTo>
                  <a:pt x="255623" y="55259"/>
                  <a:pt x="251784" y="52430"/>
                  <a:pt x="248698" y="48867"/>
                </a:cubicBezTo>
                <a:cubicBezTo>
                  <a:pt x="246698" y="46105"/>
                  <a:pt x="245660" y="42752"/>
                  <a:pt x="245745" y="39342"/>
                </a:cubicBezTo>
                <a:cubicBezTo>
                  <a:pt x="245631" y="34999"/>
                  <a:pt x="247355" y="30808"/>
                  <a:pt x="250508" y="27817"/>
                </a:cubicBezTo>
                <a:cubicBezTo>
                  <a:pt x="253699" y="24760"/>
                  <a:pt x="257994" y="23112"/>
                  <a:pt x="262414" y="23245"/>
                </a:cubicBezTo>
                <a:close/>
                <a:moveTo>
                  <a:pt x="19813" y="23245"/>
                </a:moveTo>
                <a:cubicBezTo>
                  <a:pt x="26146" y="23845"/>
                  <a:pt x="32005" y="26836"/>
                  <a:pt x="36196" y="31627"/>
                </a:cubicBezTo>
                <a:lnTo>
                  <a:pt x="31147" y="36771"/>
                </a:lnTo>
                <a:cubicBezTo>
                  <a:pt x="28023" y="33256"/>
                  <a:pt x="23651" y="31104"/>
                  <a:pt x="18955" y="30770"/>
                </a:cubicBezTo>
                <a:cubicBezTo>
                  <a:pt x="16526" y="30732"/>
                  <a:pt x="14174" y="31618"/>
                  <a:pt x="12383" y="33247"/>
                </a:cubicBezTo>
                <a:cubicBezTo>
                  <a:pt x="10697" y="34704"/>
                  <a:pt x="9725" y="36828"/>
                  <a:pt x="9716" y="39057"/>
                </a:cubicBezTo>
                <a:cubicBezTo>
                  <a:pt x="9802" y="41152"/>
                  <a:pt x="10564" y="43162"/>
                  <a:pt x="11907" y="44772"/>
                </a:cubicBezTo>
                <a:cubicBezTo>
                  <a:pt x="14688" y="47439"/>
                  <a:pt x="17907" y="49601"/>
                  <a:pt x="21432" y="51154"/>
                </a:cubicBezTo>
                <a:cubicBezTo>
                  <a:pt x="25928" y="53201"/>
                  <a:pt x="29947" y="56145"/>
                  <a:pt x="33243" y="59821"/>
                </a:cubicBezTo>
                <a:cubicBezTo>
                  <a:pt x="35291" y="62574"/>
                  <a:pt x="36396" y="65917"/>
                  <a:pt x="36386" y="69346"/>
                </a:cubicBezTo>
                <a:cubicBezTo>
                  <a:pt x="36443" y="74128"/>
                  <a:pt x="34510" y="78710"/>
                  <a:pt x="31052" y="82015"/>
                </a:cubicBezTo>
                <a:cubicBezTo>
                  <a:pt x="27594" y="85453"/>
                  <a:pt x="22880" y="87311"/>
                  <a:pt x="18003" y="87158"/>
                </a:cubicBezTo>
                <a:cubicBezTo>
                  <a:pt x="14507" y="87158"/>
                  <a:pt x="11059" y="86377"/>
                  <a:pt x="7906" y="84872"/>
                </a:cubicBezTo>
                <a:cubicBezTo>
                  <a:pt x="4820" y="83405"/>
                  <a:pt x="2124" y="81262"/>
                  <a:pt x="0" y="78586"/>
                </a:cubicBezTo>
                <a:lnTo>
                  <a:pt x="4954" y="72966"/>
                </a:lnTo>
                <a:cubicBezTo>
                  <a:pt x="7954" y="76995"/>
                  <a:pt x="12602" y="79472"/>
                  <a:pt x="17622" y="79729"/>
                </a:cubicBezTo>
                <a:cubicBezTo>
                  <a:pt x="20574" y="79814"/>
                  <a:pt x="23432" y="78757"/>
                  <a:pt x="25623" y="76776"/>
                </a:cubicBezTo>
                <a:cubicBezTo>
                  <a:pt x="27718" y="74985"/>
                  <a:pt x="28928" y="72385"/>
                  <a:pt x="28956" y="69632"/>
                </a:cubicBezTo>
                <a:cubicBezTo>
                  <a:pt x="28937" y="67441"/>
                  <a:pt x="28166" y="65317"/>
                  <a:pt x="26766" y="63631"/>
                </a:cubicBezTo>
                <a:cubicBezTo>
                  <a:pt x="23956" y="60974"/>
                  <a:pt x="20746" y="58793"/>
                  <a:pt x="17241" y="57154"/>
                </a:cubicBezTo>
                <a:cubicBezTo>
                  <a:pt x="12973" y="55230"/>
                  <a:pt x="9163" y="52401"/>
                  <a:pt x="6097" y="48868"/>
                </a:cubicBezTo>
                <a:cubicBezTo>
                  <a:pt x="4096" y="46105"/>
                  <a:pt x="3058" y="42753"/>
                  <a:pt x="3144" y="39343"/>
                </a:cubicBezTo>
                <a:cubicBezTo>
                  <a:pt x="2991" y="34990"/>
                  <a:pt x="4725" y="30789"/>
                  <a:pt x="7906" y="27817"/>
                </a:cubicBezTo>
                <a:cubicBezTo>
                  <a:pt x="11088" y="24741"/>
                  <a:pt x="15383" y="23083"/>
                  <a:pt x="19813" y="23245"/>
                </a:cubicBezTo>
                <a:close/>
                <a:moveTo>
                  <a:pt x="857726" y="23150"/>
                </a:moveTo>
                <a:cubicBezTo>
                  <a:pt x="860612" y="23141"/>
                  <a:pt x="863460" y="23722"/>
                  <a:pt x="866108" y="24865"/>
                </a:cubicBezTo>
                <a:cubicBezTo>
                  <a:pt x="868594" y="25865"/>
                  <a:pt x="870813" y="27427"/>
                  <a:pt x="872585" y="29437"/>
                </a:cubicBezTo>
                <a:cubicBezTo>
                  <a:pt x="874576" y="31885"/>
                  <a:pt x="876071" y="34695"/>
                  <a:pt x="876966" y="37724"/>
                </a:cubicBezTo>
                <a:cubicBezTo>
                  <a:pt x="879157" y="33352"/>
                  <a:pt x="882443" y="29608"/>
                  <a:pt x="886491" y="26865"/>
                </a:cubicBezTo>
                <a:cubicBezTo>
                  <a:pt x="890235" y="24436"/>
                  <a:pt x="894607" y="23141"/>
                  <a:pt x="899065" y="23150"/>
                </a:cubicBezTo>
                <a:cubicBezTo>
                  <a:pt x="903008" y="23065"/>
                  <a:pt x="906894" y="24160"/>
                  <a:pt x="910209" y="26294"/>
                </a:cubicBezTo>
                <a:cubicBezTo>
                  <a:pt x="913438" y="28446"/>
                  <a:pt x="915933" y="31542"/>
                  <a:pt x="917352" y="35152"/>
                </a:cubicBezTo>
                <a:cubicBezTo>
                  <a:pt x="919219" y="40667"/>
                  <a:pt x="920029" y="46486"/>
                  <a:pt x="919734" y="52297"/>
                </a:cubicBezTo>
                <a:lnTo>
                  <a:pt x="919734" y="85444"/>
                </a:lnTo>
                <a:lnTo>
                  <a:pt x="911733" y="85444"/>
                </a:lnTo>
                <a:lnTo>
                  <a:pt x="911733" y="52297"/>
                </a:lnTo>
                <a:cubicBezTo>
                  <a:pt x="911990" y="47772"/>
                  <a:pt x="911504" y="43239"/>
                  <a:pt x="910304" y="38867"/>
                </a:cubicBezTo>
                <a:cubicBezTo>
                  <a:pt x="909428" y="36419"/>
                  <a:pt x="907751" y="34333"/>
                  <a:pt x="905541" y="32961"/>
                </a:cubicBezTo>
                <a:cubicBezTo>
                  <a:pt x="903170" y="31418"/>
                  <a:pt x="900369" y="30646"/>
                  <a:pt x="897541" y="30770"/>
                </a:cubicBezTo>
                <a:cubicBezTo>
                  <a:pt x="893807" y="30713"/>
                  <a:pt x="890159" y="31885"/>
                  <a:pt x="887158" y="34104"/>
                </a:cubicBezTo>
                <a:cubicBezTo>
                  <a:pt x="884034" y="36304"/>
                  <a:pt x="881643" y="39390"/>
                  <a:pt x="880300" y="42962"/>
                </a:cubicBezTo>
                <a:cubicBezTo>
                  <a:pt x="878500" y="49144"/>
                  <a:pt x="877757" y="55583"/>
                  <a:pt x="878109" y="62012"/>
                </a:cubicBezTo>
                <a:lnTo>
                  <a:pt x="878109" y="85825"/>
                </a:lnTo>
                <a:lnTo>
                  <a:pt x="870394" y="85825"/>
                </a:lnTo>
                <a:lnTo>
                  <a:pt x="870394" y="54678"/>
                </a:lnTo>
                <a:cubicBezTo>
                  <a:pt x="870623" y="49687"/>
                  <a:pt x="870175" y="44686"/>
                  <a:pt x="869061" y="39819"/>
                </a:cubicBezTo>
                <a:cubicBezTo>
                  <a:pt x="868194" y="37238"/>
                  <a:pt x="866527" y="34999"/>
                  <a:pt x="864298" y="33437"/>
                </a:cubicBezTo>
                <a:cubicBezTo>
                  <a:pt x="861888" y="31875"/>
                  <a:pt x="859069" y="31075"/>
                  <a:pt x="856202" y="31151"/>
                </a:cubicBezTo>
                <a:cubicBezTo>
                  <a:pt x="852554" y="31142"/>
                  <a:pt x="848991" y="32275"/>
                  <a:pt x="846010" y="34390"/>
                </a:cubicBezTo>
                <a:cubicBezTo>
                  <a:pt x="842867" y="36552"/>
                  <a:pt x="840447" y="39600"/>
                  <a:pt x="839057" y="43153"/>
                </a:cubicBezTo>
                <a:cubicBezTo>
                  <a:pt x="837276" y="48620"/>
                  <a:pt x="836504" y="54364"/>
                  <a:pt x="836771" y="60107"/>
                </a:cubicBezTo>
                <a:lnTo>
                  <a:pt x="836771" y="85825"/>
                </a:lnTo>
                <a:lnTo>
                  <a:pt x="828960" y="85825"/>
                </a:lnTo>
                <a:lnTo>
                  <a:pt x="829056" y="24674"/>
                </a:lnTo>
                <a:lnTo>
                  <a:pt x="836866" y="24674"/>
                </a:lnTo>
                <a:lnTo>
                  <a:pt x="836866" y="35152"/>
                </a:lnTo>
                <a:cubicBezTo>
                  <a:pt x="839105" y="31828"/>
                  <a:pt x="841953" y="28951"/>
                  <a:pt x="845248" y="26675"/>
                </a:cubicBezTo>
                <a:cubicBezTo>
                  <a:pt x="849011" y="24379"/>
                  <a:pt x="853325" y="23160"/>
                  <a:pt x="857726" y="23150"/>
                </a:cubicBezTo>
                <a:close/>
                <a:moveTo>
                  <a:pt x="321373" y="23149"/>
                </a:moveTo>
                <a:cubicBezTo>
                  <a:pt x="324259" y="23140"/>
                  <a:pt x="327107" y="23721"/>
                  <a:pt x="329755" y="24864"/>
                </a:cubicBezTo>
                <a:cubicBezTo>
                  <a:pt x="332222" y="25893"/>
                  <a:pt x="334442" y="27455"/>
                  <a:pt x="336232" y="29436"/>
                </a:cubicBezTo>
                <a:cubicBezTo>
                  <a:pt x="338194" y="31903"/>
                  <a:pt x="339671" y="34713"/>
                  <a:pt x="340614" y="37723"/>
                </a:cubicBezTo>
                <a:cubicBezTo>
                  <a:pt x="342804" y="33351"/>
                  <a:pt x="346091" y="29608"/>
                  <a:pt x="350139" y="26864"/>
                </a:cubicBezTo>
                <a:cubicBezTo>
                  <a:pt x="353882" y="24435"/>
                  <a:pt x="358254" y="23140"/>
                  <a:pt x="362712" y="23149"/>
                </a:cubicBezTo>
                <a:cubicBezTo>
                  <a:pt x="366655" y="23083"/>
                  <a:pt x="370532" y="24178"/>
                  <a:pt x="373856" y="26293"/>
                </a:cubicBezTo>
                <a:cubicBezTo>
                  <a:pt x="377047" y="28493"/>
                  <a:pt x="379523" y="31570"/>
                  <a:pt x="381000" y="35151"/>
                </a:cubicBezTo>
                <a:cubicBezTo>
                  <a:pt x="382781" y="40685"/>
                  <a:pt x="383552" y="46486"/>
                  <a:pt x="383286" y="52296"/>
                </a:cubicBezTo>
                <a:lnTo>
                  <a:pt x="383286" y="85443"/>
                </a:lnTo>
                <a:lnTo>
                  <a:pt x="375380" y="85443"/>
                </a:lnTo>
                <a:lnTo>
                  <a:pt x="375380" y="52296"/>
                </a:lnTo>
                <a:cubicBezTo>
                  <a:pt x="375637" y="47772"/>
                  <a:pt x="375152" y="43238"/>
                  <a:pt x="373951" y="38866"/>
                </a:cubicBezTo>
                <a:cubicBezTo>
                  <a:pt x="373046" y="36437"/>
                  <a:pt x="371370" y="34360"/>
                  <a:pt x="369189" y="32960"/>
                </a:cubicBezTo>
                <a:cubicBezTo>
                  <a:pt x="366808" y="31436"/>
                  <a:pt x="364017" y="30674"/>
                  <a:pt x="361188" y="30769"/>
                </a:cubicBezTo>
                <a:cubicBezTo>
                  <a:pt x="357454" y="30712"/>
                  <a:pt x="353806" y="31884"/>
                  <a:pt x="350806" y="34103"/>
                </a:cubicBezTo>
                <a:cubicBezTo>
                  <a:pt x="347681" y="36303"/>
                  <a:pt x="345291" y="39390"/>
                  <a:pt x="343948" y="42961"/>
                </a:cubicBezTo>
                <a:cubicBezTo>
                  <a:pt x="342100" y="49134"/>
                  <a:pt x="341357" y="55582"/>
                  <a:pt x="341757" y="62011"/>
                </a:cubicBezTo>
                <a:lnTo>
                  <a:pt x="341757" y="85824"/>
                </a:lnTo>
                <a:lnTo>
                  <a:pt x="333946" y="85824"/>
                </a:lnTo>
                <a:lnTo>
                  <a:pt x="333946" y="54677"/>
                </a:lnTo>
                <a:cubicBezTo>
                  <a:pt x="334213" y="49677"/>
                  <a:pt x="333727" y="44676"/>
                  <a:pt x="332518" y="39818"/>
                </a:cubicBezTo>
                <a:cubicBezTo>
                  <a:pt x="331679" y="37218"/>
                  <a:pt x="330003" y="34980"/>
                  <a:pt x="327755" y="33436"/>
                </a:cubicBezTo>
                <a:cubicBezTo>
                  <a:pt x="325345" y="31874"/>
                  <a:pt x="322526" y="31074"/>
                  <a:pt x="319659" y="31150"/>
                </a:cubicBezTo>
                <a:cubicBezTo>
                  <a:pt x="316039" y="31141"/>
                  <a:pt x="312505" y="32274"/>
                  <a:pt x="309562" y="34389"/>
                </a:cubicBezTo>
                <a:cubicBezTo>
                  <a:pt x="306419" y="36551"/>
                  <a:pt x="304000" y="39599"/>
                  <a:pt x="302609" y="43152"/>
                </a:cubicBezTo>
                <a:cubicBezTo>
                  <a:pt x="300828" y="48619"/>
                  <a:pt x="300056" y="54363"/>
                  <a:pt x="300323" y="60107"/>
                </a:cubicBezTo>
                <a:lnTo>
                  <a:pt x="300323" y="85824"/>
                </a:lnTo>
                <a:lnTo>
                  <a:pt x="292512" y="85824"/>
                </a:lnTo>
                <a:lnTo>
                  <a:pt x="292703" y="24674"/>
                </a:lnTo>
                <a:lnTo>
                  <a:pt x="300514" y="24674"/>
                </a:lnTo>
                <a:lnTo>
                  <a:pt x="300514" y="35151"/>
                </a:lnTo>
                <a:cubicBezTo>
                  <a:pt x="302752" y="31827"/>
                  <a:pt x="305600" y="28950"/>
                  <a:pt x="308895" y="26674"/>
                </a:cubicBezTo>
                <a:cubicBezTo>
                  <a:pt x="312648" y="24359"/>
                  <a:pt x="316963" y="23140"/>
                  <a:pt x="321373" y="23149"/>
                </a:cubicBezTo>
                <a:close/>
                <a:moveTo>
                  <a:pt x="508635" y="22959"/>
                </a:moveTo>
                <a:cubicBezTo>
                  <a:pt x="512921" y="22883"/>
                  <a:pt x="517131" y="24073"/>
                  <a:pt x="520731" y="26388"/>
                </a:cubicBezTo>
                <a:cubicBezTo>
                  <a:pt x="524237" y="28703"/>
                  <a:pt x="526961" y="32017"/>
                  <a:pt x="528542" y="35913"/>
                </a:cubicBezTo>
                <a:cubicBezTo>
                  <a:pt x="530475" y="41809"/>
                  <a:pt x="531314" y="48000"/>
                  <a:pt x="531018" y="54201"/>
                </a:cubicBezTo>
                <a:lnTo>
                  <a:pt x="531018" y="85443"/>
                </a:lnTo>
                <a:lnTo>
                  <a:pt x="523208" y="85443"/>
                </a:lnTo>
                <a:lnTo>
                  <a:pt x="523208" y="56868"/>
                </a:lnTo>
                <a:cubicBezTo>
                  <a:pt x="523379" y="52182"/>
                  <a:pt x="523094" y="47495"/>
                  <a:pt x="522351" y="42866"/>
                </a:cubicBezTo>
                <a:cubicBezTo>
                  <a:pt x="521789" y="39171"/>
                  <a:pt x="519931" y="35799"/>
                  <a:pt x="517112" y="33341"/>
                </a:cubicBezTo>
                <a:cubicBezTo>
                  <a:pt x="514216" y="31217"/>
                  <a:pt x="510692" y="30150"/>
                  <a:pt x="507111" y="30293"/>
                </a:cubicBezTo>
                <a:cubicBezTo>
                  <a:pt x="502415" y="30255"/>
                  <a:pt x="497872" y="31951"/>
                  <a:pt x="494347" y="35056"/>
                </a:cubicBezTo>
                <a:cubicBezTo>
                  <a:pt x="490709" y="37989"/>
                  <a:pt x="488127" y="42038"/>
                  <a:pt x="487013" y="46581"/>
                </a:cubicBezTo>
                <a:cubicBezTo>
                  <a:pt x="486060" y="52048"/>
                  <a:pt x="485670" y="57601"/>
                  <a:pt x="485870" y="63154"/>
                </a:cubicBezTo>
                <a:lnTo>
                  <a:pt x="485870" y="85443"/>
                </a:lnTo>
                <a:lnTo>
                  <a:pt x="478059" y="85443"/>
                </a:lnTo>
                <a:lnTo>
                  <a:pt x="478059" y="24673"/>
                </a:lnTo>
                <a:lnTo>
                  <a:pt x="485870" y="24673"/>
                </a:lnTo>
                <a:lnTo>
                  <a:pt x="485870" y="35532"/>
                </a:lnTo>
                <a:cubicBezTo>
                  <a:pt x="488623" y="31665"/>
                  <a:pt x="492166" y="28417"/>
                  <a:pt x="496252" y="26007"/>
                </a:cubicBezTo>
                <a:cubicBezTo>
                  <a:pt x="500062" y="23988"/>
                  <a:pt x="504320" y="22940"/>
                  <a:pt x="508635" y="22959"/>
                </a:cubicBezTo>
                <a:close/>
                <a:moveTo>
                  <a:pt x="599218" y="22769"/>
                </a:moveTo>
                <a:cubicBezTo>
                  <a:pt x="603914" y="22712"/>
                  <a:pt x="608553" y="23788"/>
                  <a:pt x="612744" y="25913"/>
                </a:cubicBezTo>
                <a:cubicBezTo>
                  <a:pt x="616954" y="28227"/>
                  <a:pt x="620573" y="31485"/>
                  <a:pt x="623316" y="35438"/>
                </a:cubicBezTo>
                <a:lnTo>
                  <a:pt x="623316" y="24674"/>
                </a:lnTo>
                <a:lnTo>
                  <a:pt x="631127" y="24674"/>
                </a:lnTo>
                <a:lnTo>
                  <a:pt x="631127" y="85444"/>
                </a:lnTo>
                <a:lnTo>
                  <a:pt x="623412" y="85444"/>
                </a:lnTo>
                <a:lnTo>
                  <a:pt x="623412" y="74966"/>
                </a:lnTo>
                <a:cubicBezTo>
                  <a:pt x="620449" y="78700"/>
                  <a:pt x="616716" y="81758"/>
                  <a:pt x="612458" y="83920"/>
                </a:cubicBezTo>
                <a:cubicBezTo>
                  <a:pt x="608295" y="86015"/>
                  <a:pt x="603685" y="87063"/>
                  <a:pt x="599028" y="86968"/>
                </a:cubicBezTo>
                <a:cubicBezTo>
                  <a:pt x="590684" y="87015"/>
                  <a:pt x="582702" y="83558"/>
                  <a:pt x="577025" y="77443"/>
                </a:cubicBezTo>
                <a:cubicBezTo>
                  <a:pt x="570862" y="71480"/>
                  <a:pt x="567414" y="63251"/>
                  <a:pt x="567500" y="54678"/>
                </a:cubicBezTo>
                <a:cubicBezTo>
                  <a:pt x="567424" y="46220"/>
                  <a:pt x="570872" y="38105"/>
                  <a:pt x="577025" y="32294"/>
                </a:cubicBezTo>
                <a:cubicBezTo>
                  <a:pt x="582740" y="26122"/>
                  <a:pt x="590808" y="22655"/>
                  <a:pt x="599218" y="22769"/>
                </a:cubicBezTo>
                <a:close/>
                <a:moveTo>
                  <a:pt x="428911" y="22769"/>
                </a:moveTo>
                <a:cubicBezTo>
                  <a:pt x="433607" y="22712"/>
                  <a:pt x="438246" y="23788"/>
                  <a:pt x="442437" y="25912"/>
                </a:cubicBezTo>
                <a:cubicBezTo>
                  <a:pt x="446647" y="28227"/>
                  <a:pt x="450266" y="31484"/>
                  <a:pt x="453009" y="35437"/>
                </a:cubicBezTo>
                <a:lnTo>
                  <a:pt x="453009" y="24674"/>
                </a:lnTo>
                <a:lnTo>
                  <a:pt x="460820" y="24674"/>
                </a:lnTo>
                <a:lnTo>
                  <a:pt x="460820" y="85443"/>
                </a:lnTo>
                <a:lnTo>
                  <a:pt x="453105" y="85443"/>
                </a:lnTo>
                <a:lnTo>
                  <a:pt x="453105" y="74966"/>
                </a:lnTo>
                <a:cubicBezTo>
                  <a:pt x="450162" y="78719"/>
                  <a:pt x="446418" y="81786"/>
                  <a:pt x="442151" y="83919"/>
                </a:cubicBezTo>
                <a:cubicBezTo>
                  <a:pt x="437988" y="86015"/>
                  <a:pt x="433378" y="87063"/>
                  <a:pt x="428721" y="86967"/>
                </a:cubicBezTo>
                <a:cubicBezTo>
                  <a:pt x="420377" y="87015"/>
                  <a:pt x="412395" y="83557"/>
                  <a:pt x="406718" y="77442"/>
                </a:cubicBezTo>
                <a:cubicBezTo>
                  <a:pt x="400555" y="71480"/>
                  <a:pt x="397107" y="63250"/>
                  <a:pt x="397193" y="54677"/>
                </a:cubicBezTo>
                <a:cubicBezTo>
                  <a:pt x="397155" y="46229"/>
                  <a:pt x="400603" y="38132"/>
                  <a:pt x="406718" y="32294"/>
                </a:cubicBezTo>
                <a:cubicBezTo>
                  <a:pt x="412452" y="26141"/>
                  <a:pt x="420501" y="22683"/>
                  <a:pt x="428911" y="22769"/>
                </a:cubicBezTo>
                <a:close/>
                <a:moveTo>
                  <a:pt x="48863" y="1529"/>
                </a:moveTo>
                <a:lnTo>
                  <a:pt x="56674" y="1529"/>
                </a:lnTo>
                <a:lnTo>
                  <a:pt x="56674" y="85730"/>
                </a:lnTo>
                <a:lnTo>
                  <a:pt x="48863" y="85730"/>
                </a:lnTo>
                <a:close/>
                <a:moveTo>
                  <a:pt x="148209" y="1147"/>
                </a:moveTo>
                <a:lnTo>
                  <a:pt x="156020" y="1528"/>
                </a:lnTo>
                <a:lnTo>
                  <a:pt x="156020" y="85729"/>
                </a:lnTo>
                <a:lnTo>
                  <a:pt x="148305" y="85729"/>
                </a:lnTo>
                <a:lnTo>
                  <a:pt x="148305" y="75251"/>
                </a:lnTo>
                <a:cubicBezTo>
                  <a:pt x="145342" y="78985"/>
                  <a:pt x="141609" y="82042"/>
                  <a:pt x="137351" y="84205"/>
                </a:cubicBezTo>
                <a:cubicBezTo>
                  <a:pt x="133188" y="86300"/>
                  <a:pt x="128578" y="87348"/>
                  <a:pt x="123921" y="87253"/>
                </a:cubicBezTo>
                <a:cubicBezTo>
                  <a:pt x="115577" y="87300"/>
                  <a:pt x="107595" y="83843"/>
                  <a:pt x="101918" y="77728"/>
                </a:cubicBezTo>
                <a:cubicBezTo>
                  <a:pt x="95755" y="71765"/>
                  <a:pt x="92307" y="63535"/>
                  <a:pt x="92393" y="54963"/>
                </a:cubicBezTo>
                <a:cubicBezTo>
                  <a:pt x="92355" y="46514"/>
                  <a:pt x="95803" y="38418"/>
                  <a:pt x="101918" y="32579"/>
                </a:cubicBezTo>
                <a:cubicBezTo>
                  <a:pt x="107633" y="26407"/>
                  <a:pt x="115701" y="22940"/>
                  <a:pt x="124111" y="23054"/>
                </a:cubicBezTo>
                <a:cubicBezTo>
                  <a:pt x="128807" y="22997"/>
                  <a:pt x="133446" y="24073"/>
                  <a:pt x="137637" y="26197"/>
                </a:cubicBezTo>
                <a:cubicBezTo>
                  <a:pt x="141847" y="28512"/>
                  <a:pt x="145466" y="31769"/>
                  <a:pt x="148209" y="35722"/>
                </a:cubicBezTo>
                <a:close/>
                <a:moveTo>
                  <a:pt x="550450" y="4"/>
                </a:moveTo>
                <a:cubicBezTo>
                  <a:pt x="552183" y="-63"/>
                  <a:pt x="553850" y="633"/>
                  <a:pt x="555022" y="1909"/>
                </a:cubicBezTo>
                <a:cubicBezTo>
                  <a:pt x="556260" y="3109"/>
                  <a:pt x="556946" y="4757"/>
                  <a:pt x="556927" y="6481"/>
                </a:cubicBezTo>
                <a:cubicBezTo>
                  <a:pt x="556927" y="8167"/>
                  <a:pt x="556241" y="9786"/>
                  <a:pt x="555022" y="10958"/>
                </a:cubicBezTo>
                <a:cubicBezTo>
                  <a:pt x="553822" y="12196"/>
                  <a:pt x="552174" y="12882"/>
                  <a:pt x="550450" y="12863"/>
                </a:cubicBezTo>
                <a:cubicBezTo>
                  <a:pt x="548764" y="12863"/>
                  <a:pt x="547144" y="12177"/>
                  <a:pt x="545973" y="10958"/>
                </a:cubicBezTo>
                <a:cubicBezTo>
                  <a:pt x="544754" y="9786"/>
                  <a:pt x="544068" y="8167"/>
                  <a:pt x="544068" y="6481"/>
                </a:cubicBezTo>
                <a:cubicBezTo>
                  <a:pt x="544049" y="4757"/>
                  <a:pt x="544735" y="3109"/>
                  <a:pt x="545973" y="1909"/>
                </a:cubicBezTo>
                <a:cubicBezTo>
                  <a:pt x="547116" y="652"/>
                  <a:pt x="548754" y="-44"/>
                  <a:pt x="550450" y="4"/>
                </a:cubicBezTo>
                <a:close/>
                <a:moveTo>
                  <a:pt x="75628" y="4"/>
                </a:moveTo>
                <a:cubicBezTo>
                  <a:pt x="77362" y="-63"/>
                  <a:pt x="79029" y="633"/>
                  <a:pt x="80200" y="1909"/>
                </a:cubicBezTo>
                <a:cubicBezTo>
                  <a:pt x="81439" y="3109"/>
                  <a:pt x="82124" y="4757"/>
                  <a:pt x="82105" y="6481"/>
                </a:cubicBezTo>
                <a:cubicBezTo>
                  <a:pt x="82105" y="8167"/>
                  <a:pt x="81420" y="9786"/>
                  <a:pt x="80200" y="10958"/>
                </a:cubicBezTo>
                <a:cubicBezTo>
                  <a:pt x="79000" y="12196"/>
                  <a:pt x="77352" y="12882"/>
                  <a:pt x="75628" y="12863"/>
                </a:cubicBezTo>
                <a:cubicBezTo>
                  <a:pt x="73942" y="12863"/>
                  <a:pt x="72323" y="12177"/>
                  <a:pt x="71152" y="10958"/>
                </a:cubicBezTo>
                <a:cubicBezTo>
                  <a:pt x="69932" y="9786"/>
                  <a:pt x="69247" y="8167"/>
                  <a:pt x="69247" y="6481"/>
                </a:cubicBezTo>
                <a:cubicBezTo>
                  <a:pt x="69228" y="4757"/>
                  <a:pt x="69913" y="3109"/>
                  <a:pt x="71152" y="1909"/>
                </a:cubicBezTo>
                <a:cubicBezTo>
                  <a:pt x="72295" y="652"/>
                  <a:pt x="73933" y="-44"/>
                  <a:pt x="75628" y="4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6 One column">
  <p:cSld name="CUSTOM_5">
    <p:bg>
      <p:bgPr>
        <a:solidFill>
          <a:schemeClr val="accent1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oogle Shape;50;p7"/>
          <p:cNvPicPr preferRelativeResize="0"/>
          <p:nvPr/>
        </p:nvPicPr>
        <p:blipFill rotWithShape="1">
          <a:blip r:embed="rId2">
            <a:alphaModFix amt="55000"/>
          </a:blip>
          <a:srcRect b="15196"/>
          <a:stretch/>
        </p:blipFill>
        <p:spPr>
          <a:xfrm>
            <a:off x="0" y="-33175"/>
            <a:ext cx="12192000" cy="6891175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7"/>
          <p:cNvSpPr/>
          <p:nvPr/>
        </p:nvSpPr>
        <p:spPr>
          <a:xfrm>
            <a:off x="1406400" y="967200"/>
            <a:ext cx="9379200" cy="492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title"/>
          </p:nvPr>
        </p:nvSpPr>
        <p:spPr>
          <a:xfrm>
            <a:off x="2199000" y="1493425"/>
            <a:ext cx="7794000" cy="7635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53" name="Google Shape;53;p7"/>
          <p:cNvSpPr/>
          <p:nvPr/>
        </p:nvSpPr>
        <p:spPr>
          <a:xfrm>
            <a:off x="4467150" y="5510013"/>
            <a:ext cx="3257700" cy="685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body" idx="1"/>
          </p:nvPr>
        </p:nvSpPr>
        <p:spPr>
          <a:xfrm>
            <a:off x="2199000" y="2759525"/>
            <a:ext cx="7794000" cy="2247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23850" algn="ctr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>
              <a:spcBef>
                <a:spcPts val="2100"/>
              </a:spcBef>
              <a:spcAft>
                <a:spcPts val="2100"/>
              </a:spcAft>
              <a:buSzPts val="15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7"/>
          <p:cNvSpPr/>
          <p:nvPr/>
        </p:nvSpPr>
        <p:spPr>
          <a:xfrm rot="5400000">
            <a:off x="-462658" y="6119355"/>
            <a:ext cx="1131345" cy="114589"/>
          </a:xfrm>
          <a:custGeom>
            <a:avLst/>
            <a:gdLst/>
            <a:ahLst/>
            <a:cxnLst/>
            <a:rect l="l" t="t" r="r" b="b"/>
            <a:pathLst>
              <a:path w="919793" h="87640" extrusionOk="0">
                <a:moveTo>
                  <a:pt x="657321" y="73442"/>
                </a:moveTo>
                <a:cubicBezTo>
                  <a:pt x="659149" y="73404"/>
                  <a:pt x="660912" y="74128"/>
                  <a:pt x="662179" y="75442"/>
                </a:cubicBezTo>
                <a:cubicBezTo>
                  <a:pt x="663493" y="76709"/>
                  <a:pt x="664217" y="78471"/>
                  <a:pt x="664179" y="80300"/>
                </a:cubicBezTo>
                <a:cubicBezTo>
                  <a:pt x="664198" y="82148"/>
                  <a:pt x="663474" y="83939"/>
                  <a:pt x="662179" y="85253"/>
                </a:cubicBezTo>
                <a:cubicBezTo>
                  <a:pt x="660912" y="86568"/>
                  <a:pt x="659149" y="87291"/>
                  <a:pt x="657321" y="87253"/>
                </a:cubicBezTo>
                <a:cubicBezTo>
                  <a:pt x="655492" y="87291"/>
                  <a:pt x="653730" y="86568"/>
                  <a:pt x="652463" y="85253"/>
                </a:cubicBezTo>
                <a:cubicBezTo>
                  <a:pt x="651168" y="83939"/>
                  <a:pt x="650444" y="82148"/>
                  <a:pt x="650463" y="80300"/>
                </a:cubicBezTo>
                <a:cubicBezTo>
                  <a:pt x="650425" y="78471"/>
                  <a:pt x="651149" y="76709"/>
                  <a:pt x="652463" y="75442"/>
                </a:cubicBezTo>
                <a:cubicBezTo>
                  <a:pt x="653730" y="74128"/>
                  <a:pt x="655492" y="73404"/>
                  <a:pt x="657321" y="73442"/>
                </a:cubicBezTo>
                <a:close/>
                <a:moveTo>
                  <a:pt x="783051" y="31056"/>
                </a:moveTo>
                <a:cubicBezTo>
                  <a:pt x="776688" y="30989"/>
                  <a:pt x="770602" y="33618"/>
                  <a:pt x="766287" y="38295"/>
                </a:cubicBezTo>
                <a:cubicBezTo>
                  <a:pt x="761677" y="42876"/>
                  <a:pt x="759134" y="49134"/>
                  <a:pt x="759238" y="55630"/>
                </a:cubicBezTo>
                <a:cubicBezTo>
                  <a:pt x="759229" y="59935"/>
                  <a:pt x="760343" y="64174"/>
                  <a:pt x="762477" y="67917"/>
                </a:cubicBezTo>
                <a:cubicBezTo>
                  <a:pt x="764468" y="71632"/>
                  <a:pt x="767468" y="74709"/>
                  <a:pt x="771144" y="76776"/>
                </a:cubicBezTo>
                <a:cubicBezTo>
                  <a:pt x="774783" y="78804"/>
                  <a:pt x="778888" y="79852"/>
                  <a:pt x="783051" y="79824"/>
                </a:cubicBezTo>
                <a:cubicBezTo>
                  <a:pt x="787213" y="79843"/>
                  <a:pt x="791319" y="78795"/>
                  <a:pt x="794957" y="76776"/>
                </a:cubicBezTo>
                <a:cubicBezTo>
                  <a:pt x="798586" y="74652"/>
                  <a:pt x="801587" y="71594"/>
                  <a:pt x="803625" y="67917"/>
                </a:cubicBezTo>
                <a:cubicBezTo>
                  <a:pt x="805730" y="64165"/>
                  <a:pt x="806816" y="59926"/>
                  <a:pt x="806768" y="55630"/>
                </a:cubicBezTo>
                <a:cubicBezTo>
                  <a:pt x="806873" y="49134"/>
                  <a:pt x="804330" y="42876"/>
                  <a:pt x="799719" y="38295"/>
                </a:cubicBezTo>
                <a:cubicBezTo>
                  <a:pt x="795452" y="33608"/>
                  <a:pt x="789385" y="30979"/>
                  <a:pt x="783051" y="31056"/>
                </a:cubicBezTo>
                <a:close/>
                <a:moveTo>
                  <a:pt x="124778" y="30960"/>
                </a:moveTo>
                <a:cubicBezTo>
                  <a:pt x="120558" y="30922"/>
                  <a:pt x="116405" y="32046"/>
                  <a:pt x="112776" y="34198"/>
                </a:cubicBezTo>
                <a:cubicBezTo>
                  <a:pt x="109090" y="36332"/>
                  <a:pt x="106061" y="39428"/>
                  <a:pt x="104013" y="43152"/>
                </a:cubicBezTo>
                <a:cubicBezTo>
                  <a:pt x="101851" y="46886"/>
                  <a:pt x="100708" y="51124"/>
                  <a:pt x="100680" y="55439"/>
                </a:cubicBezTo>
                <a:cubicBezTo>
                  <a:pt x="100708" y="59754"/>
                  <a:pt x="101851" y="63993"/>
                  <a:pt x="104013" y="67726"/>
                </a:cubicBezTo>
                <a:cubicBezTo>
                  <a:pt x="106099" y="71489"/>
                  <a:pt x="109157" y="74613"/>
                  <a:pt x="112872" y="76775"/>
                </a:cubicBezTo>
                <a:cubicBezTo>
                  <a:pt x="116462" y="78956"/>
                  <a:pt x="120577" y="80109"/>
                  <a:pt x="124778" y="80109"/>
                </a:cubicBezTo>
                <a:cubicBezTo>
                  <a:pt x="129017" y="80080"/>
                  <a:pt x="133188" y="78966"/>
                  <a:pt x="136875" y="76870"/>
                </a:cubicBezTo>
                <a:cubicBezTo>
                  <a:pt x="140580" y="74822"/>
                  <a:pt x="143638" y="71784"/>
                  <a:pt x="145733" y="68107"/>
                </a:cubicBezTo>
                <a:cubicBezTo>
                  <a:pt x="147857" y="64297"/>
                  <a:pt x="148943" y="59992"/>
                  <a:pt x="148876" y="55630"/>
                </a:cubicBezTo>
                <a:cubicBezTo>
                  <a:pt x="149019" y="49057"/>
                  <a:pt x="146514" y="42714"/>
                  <a:pt x="141923" y="38008"/>
                </a:cubicBezTo>
                <a:cubicBezTo>
                  <a:pt x="137513" y="33484"/>
                  <a:pt x="131474" y="30950"/>
                  <a:pt x="125159" y="30960"/>
                </a:cubicBezTo>
                <a:close/>
                <a:moveTo>
                  <a:pt x="202407" y="30865"/>
                </a:moveTo>
                <a:cubicBezTo>
                  <a:pt x="196739" y="30751"/>
                  <a:pt x="191243" y="32836"/>
                  <a:pt x="187072" y="36675"/>
                </a:cubicBezTo>
                <a:cubicBezTo>
                  <a:pt x="183538" y="40104"/>
                  <a:pt x="181061" y="44467"/>
                  <a:pt x="179928" y="49248"/>
                </a:cubicBezTo>
                <a:lnTo>
                  <a:pt x="225267" y="49248"/>
                </a:lnTo>
                <a:cubicBezTo>
                  <a:pt x="224486" y="45619"/>
                  <a:pt x="222923" y="42209"/>
                  <a:pt x="220695" y="39247"/>
                </a:cubicBezTo>
                <a:cubicBezTo>
                  <a:pt x="218580" y="36618"/>
                  <a:pt x="215875" y="34522"/>
                  <a:pt x="212789" y="33151"/>
                </a:cubicBezTo>
                <a:cubicBezTo>
                  <a:pt x="209541" y="31636"/>
                  <a:pt x="205988" y="30865"/>
                  <a:pt x="202407" y="30865"/>
                </a:cubicBezTo>
                <a:close/>
                <a:moveTo>
                  <a:pt x="599885" y="30675"/>
                </a:moveTo>
                <a:cubicBezTo>
                  <a:pt x="595665" y="30637"/>
                  <a:pt x="591512" y="31761"/>
                  <a:pt x="587883" y="33914"/>
                </a:cubicBezTo>
                <a:cubicBezTo>
                  <a:pt x="584197" y="36047"/>
                  <a:pt x="581168" y="39143"/>
                  <a:pt x="579120" y="42867"/>
                </a:cubicBezTo>
                <a:cubicBezTo>
                  <a:pt x="576958" y="46601"/>
                  <a:pt x="575815" y="50839"/>
                  <a:pt x="575787" y="55154"/>
                </a:cubicBezTo>
                <a:cubicBezTo>
                  <a:pt x="575815" y="59469"/>
                  <a:pt x="576958" y="63708"/>
                  <a:pt x="579120" y="67442"/>
                </a:cubicBezTo>
                <a:cubicBezTo>
                  <a:pt x="581206" y="71204"/>
                  <a:pt x="584264" y="74328"/>
                  <a:pt x="587979" y="76490"/>
                </a:cubicBezTo>
                <a:cubicBezTo>
                  <a:pt x="591569" y="78672"/>
                  <a:pt x="595684" y="79824"/>
                  <a:pt x="599885" y="79824"/>
                </a:cubicBezTo>
                <a:cubicBezTo>
                  <a:pt x="604124" y="79796"/>
                  <a:pt x="608295" y="78681"/>
                  <a:pt x="611982" y="76586"/>
                </a:cubicBezTo>
                <a:cubicBezTo>
                  <a:pt x="615658" y="74509"/>
                  <a:pt x="618725" y="71480"/>
                  <a:pt x="620840" y="67823"/>
                </a:cubicBezTo>
                <a:cubicBezTo>
                  <a:pt x="622964" y="64013"/>
                  <a:pt x="624050" y="59707"/>
                  <a:pt x="623983" y="55345"/>
                </a:cubicBezTo>
                <a:cubicBezTo>
                  <a:pt x="624126" y="48773"/>
                  <a:pt x="621621" y="42429"/>
                  <a:pt x="617030" y="37724"/>
                </a:cubicBezTo>
                <a:cubicBezTo>
                  <a:pt x="612486" y="33209"/>
                  <a:pt x="606286" y="30770"/>
                  <a:pt x="599885" y="30961"/>
                </a:cubicBezTo>
                <a:close/>
                <a:moveTo>
                  <a:pt x="429673" y="30675"/>
                </a:moveTo>
                <a:cubicBezTo>
                  <a:pt x="425425" y="30627"/>
                  <a:pt x="421234" y="31751"/>
                  <a:pt x="417576" y="33913"/>
                </a:cubicBezTo>
                <a:cubicBezTo>
                  <a:pt x="413890" y="36047"/>
                  <a:pt x="410861" y="39142"/>
                  <a:pt x="408813" y="42867"/>
                </a:cubicBezTo>
                <a:cubicBezTo>
                  <a:pt x="406680" y="46610"/>
                  <a:pt x="405565" y="50848"/>
                  <a:pt x="405575" y="55154"/>
                </a:cubicBezTo>
                <a:cubicBezTo>
                  <a:pt x="405565" y="59459"/>
                  <a:pt x="406680" y="63698"/>
                  <a:pt x="408813" y="67441"/>
                </a:cubicBezTo>
                <a:cubicBezTo>
                  <a:pt x="410899" y="71203"/>
                  <a:pt x="413957" y="74328"/>
                  <a:pt x="417672" y="76490"/>
                </a:cubicBezTo>
                <a:cubicBezTo>
                  <a:pt x="421262" y="78671"/>
                  <a:pt x="425377" y="79823"/>
                  <a:pt x="429578" y="79823"/>
                </a:cubicBezTo>
                <a:cubicBezTo>
                  <a:pt x="433855" y="79785"/>
                  <a:pt x="438046" y="78671"/>
                  <a:pt x="441770" y="76585"/>
                </a:cubicBezTo>
                <a:cubicBezTo>
                  <a:pt x="445446" y="74528"/>
                  <a:pt x="448476" y="71499"/>
                  <a:pt x="450533" y="67822"/>
                </a:cubicBezTo>
                <a:cubicBezTo>
                  <a:pt x="452667" y="64012"/>
                  <a:pt x="453743" y="59707"/>
                  <a:pt x="453676" y="55344"/>
                </a:cubicBezTo>
                <a:cubicBezTo>
                  <a:pt x="453819" y="48772"/>
                  <a:pt x="451314" y="42428"/>
                  <a:pt x="446723" y="37723"/>
                </a:cubicBezTo>
                <a:cubicBezTo>
                  <a:pt x="442122" y="33122"/>
                  <a:pt x="435798" y="30665"/>
                  <a:pt x="429292" y="30960"/>
                </a:cubicBezTo>
                <a:close/>
                <a:moveTo>
                  <a:pt x="71723" y="24959"/>
                </a:moveTo>
                <a:lnTo>
                  <a:pt x="79819" y="24959"/>
                </a:lnTo>
                <a:lnTo>
                  <a:pt x="79819" y="85729"/>
                </a:lnTo>
                <a:lnTo>
                  <a:pt x="72009" y="85729"/>
                </a:lnTo>
                <a:close/>
                <a:moveTo>
                  <a:pt x="546544" y="24674"/>
                </a:moveTo>
                <a:lnTo>
                  <a:pt x="554355" y="24674"/>
                </a:lnTo>
                <a:lnTo>
                  <a:pt x="554355" y="85443"/>
                </a:lnTo>
                <a:lnTo>
                  <a:pt x="546544" y="85443"/>
                </a:lnTo>
                <a:close/>
                <a:moveTo>
                  <a:pt x="202311" y="23626"/>
                </a:moveTo>
                <a:cubicBezTo>
                  <a:pt x="211979" y="23283"/>
                  <a:pt x="221209" y="27655"/>
                  <a:pt x="227076" y="35342"/>
                </a:cubicBezTo>
                <a:cubicBezTo>
                  <a:pt x="231639" y="41285"/>
                  <a:pt x="234030" y="48620"/>
                  <a:pt x="233839" y="56106"/>
                </a:cubicBezTo>
                <a:lnTo>
                  <a:pt x="179166" y="56106"/>
                </a:lnTo>
                <a:cubicBezTo>
                  <a:pt x="179080" y="62545"/>
                  <a:pt x="181509" y="68765"/>
                  <a:pt x="185929" y="73442"/>
                </a:cubicBezTo>
                <a:cubicBezTo>
                  <a:pt x="190100" y="77937"/>
                  <a:pt x="195987" y="80433"/>
                  <a:pt x="202121" y="80300"/>
                </a:cubicBezTo>
                <a:cubicBezTo>
                  <a:pt x="205179" y="80290"/>
                  <a:pt x="208207" y="79738"/>
                  <a:pt x="211074" y="78680"/>
                </a:cubicBezTo>
                <a:cubicBezTo>
                  <a:pt x="213799" y="77661"/>
                  <a:pt x="216332" y="76213"/>
                  <a:pt x="218599" y="74394"/>
                </a:cubicBezTo>
                <a:cubicBezTo>
                  <a:pt x="221238" y="71784"/>
                  <a:pt x="223486" y="68793"/>
                  <a:pt x="225267" y="65536"/>
                </a:cubicBezTo>
                <a:lnTo>
                  <a:pt x="231839" y="69060"/>
                </a:lnTo>
                <a:cubicBezTo>
                  <a:pt x="229953" y="72880"/>
                  <a:pt x="227410" y="76328"/>
                  <a:pt x="224314" y="79252"/>
                </a:cubicBezTo>
                <a:cubicBezTo>
                  <a:pt x="221542" y="81824"/>
                  <a:pt x="218314" y="83862"/>
                  <a:pt x="214789" y="85253"/>
                </a:cubicBezTo>
                <a:cubicBezTo>
                  <a:pt x="210941" y="86643"/>
                  <a:pt x="206874" y="87320"/>
                  <a:pt x="202788" y="87253"/>
                </a:cubicBezTo>
                <a:cubicBezTo>
                  <a:pt x="193987" y="87834"/>
                  <a:pt x="185405" y="84319"/>
                  <a:pt x="179547" y="77728"/>
                </a:cubicBezTo>
                <a:cubicBezTo>
                  <a:pt x="174108" y="71699"/>
                  <a:pt x="171117" y="63850"/>
                  <a:pt x="171165" y="55725"/>
                </a:cubicBezTo>
                <a:cubicBezTo>
                  <a:pt x="171098" y="48267"/>
                  <a:pt x="173584" y="41000"/>
                  <a:pt x="178213" y="35151"/>
                </a:cubicBezTo>
                <a:cubicBezTo>
                  <a:pt x="183842" y="27560"/>
                  <a:pt x="192863" y="23245"/>
                  <a:pt x="202311" y="23626"/>
                </a:cubicBezTo>
                <a:close/>
                <a:moveTo>
                  <a:pt x="783051" y="23436"/>
                </a:moveTo>
                <a:cubicBezTo>
                  <a:pt x="791909" y="23207"/>
                  <a:pt x="800415" y="26903"/>
                  <a:pt x="806292" y="33532"/>
                </a:cubicBezTo>
                <a:cubicBezTo>
                  <a:pt x="811816" y="39514"/>
                  <a:pt x="814817" y="47391"/>
                  <a:pt x="814674" y="55535"/>
                </a:cubicBezTo>
                <a:cubicBezTo>
                  <a:pt x="814760" y="63812"/>
                  <a:pt x="811578" y="71785"/>
                  <a:pt x="805816" y="77728"/>
                </a:cubicBezTo>
                <a:cubicBezTo>
                  <a:pt x="799977" y="84062"/>
                  <a:pt x="791662" y="87539"/>
                  <a:pt x="783051" y="87253"/>
                </a:cubicBezTo>
                <a:cubicBezTo>
                  <a:pt x="774412" y="87558"/>
                  <a:pt x="766058" y="84081"/>
                  <a:pt x="760191" y="77728"/>
                </a:cubicBezTo>
                <a:cubicBezTo>
                  <a:pt x="754428" y="71785"/>
                  <a:pt x="751247" y="63812"/>
                  <a:pt x="751333" y="55535"/>
                </a:cubicBezTo>
                <a:cubicBezTo>
                  <a:pt x="751237" y="47429"/>
                  <a:pt x="754228" y="39600"/>
                  <a:pt x="759715" y="33627"/>
                </a:cubicBezTo>
                <a:cubicBezTo>
                  <a:pt x="765620" y="26969"/>
                  <a:pt x="774154" y="23236"/>
                  <a:pt x="783051" y="23436"/>
                </a:cubicBezTo>
                <a:close/>
                <a:moveTo>
                  <a:pt x="711804" y="23436"/>
                </a:moveTo>
                <a:cubicBezTo>
                  <a:pt x="715747" y="23407"/>
                  <a:pt x="719671" y="24017"/>
                  <a:pt x="723424" y="25246"/>
                </a:cubicBezTo>
                <a:cubicBezTo>
                  <a:pt x="726853" y="26322"/>
                  <a:pt x="730072" y="27960"/>
                  <a:pt x="732949" y="30103"/>
                </a:cubicBezTo>
                <a:cubicBezTo>
                  <a:pt x="735540" y="32170"/>
                  <a:pt x="737712" y="34732"/>
                  <a:pt x="739331" y="37628"/>
                </a:cubicBezTo>
                <a:lnTo>
                  <a:pt x="733139" y="41438"/>
                </a:lnTo>
                <a:cubicBezTo>
                  <a:pt x="728063" y="34466"/>
                  <a:pt x="719852" y="30475"/>
                  <a:pt x="711232" y="30770"/>
                </a:cubicBezTo>
                <a:cubicBezTo>
                  <a:pt x="704364" y="30570"/>
                  <a:pt x="697697" y="33142"/>
                  <a:pt x="692754" y="37914"/>
                </a:cubicBezTo>
                <a:cubicBezTo>
                  <a:pt x="687991" y="42410"/>
                  <a:pt x="685334" y="48696"/>
                  <a:pt x="685419" y="55249"/>
                </a:cubicBezTo>
                <a:cubicBezTo>
                  <a:pt x="685400" y="59640"/>
                  <a:pt x="686591" y="63955"/>
                  <a:pt x="688848" y="67727"/>
                </a:cubicBezTo>
                <a:cubicBezTo>
                  <a:pt x="691039" y="71756"/>
                  <a:pt x="694344" y="75061"/>
                  <a:pt x="698373" y="77252"/>
                </a:cubicBezTo>
                <a:cubicBezTo>
                  <a:pt x="702412" y="79414"/>
                  <a:pt x="706936" y="80529"/>
                  <a:pt x="711518" y="80491"/>
                </a:cubicBezTo>
                <a:cubicBezTo>
                  <a:pt x="720100" y="80624"/>
                  <a:pt x="728234" y="76661"/>
                  <a:pt x="733425" y="69823"/>
                </a:cubicBezTo>
                <a:lnTo>
                  <a:pt x="739616" y="73823"/>
                </a:lnTo>
                <a:cubicBezTo>
                  <a:pt x="736683" y="78205"/>
                  <a:pt x="732644" y="81719"/>
                  <a:pt x="727901" y="84015"/>
                </a:cubicBezTo>
                <a:cubicBezTo>
                  <a:pt x="722662" y="86482"/>
                  <a:pt x="716928" y="87720"/>
                  <a:pt x="711137" y="87634"/>
                </a:cubicBezTo>
                <a:cubicBezTo>
                  <a:pt x="702240" y="87806"/>
                  <a:pt x="693649" y="84367"/>
                  <a:pt x="687324" y="78109"/>
                </a:cubicBezTo>
                <a:cubicBezTo>
                  <a:pt x="681114" y="72375"/>
                  <a:pt x="677647" y="64270"/>
                  <a:pt x="677799" y="55821"/>
                </a:cubicBezTo>
                <a:cubicBezTo>
                  <a:pt x="677790" y="50058"/>
                  <a:pt x="679342" y="44400"/>
                  <a:pt x="682276" y="39438"/>
                </a:cubicBezTo>
                <a:cubicBezTo>
                  <a:pt x="685162" y="34437"/>
                  <a:pt x="689382" y="30351"/>
                  <a:pt x="694468" y="27627"/>
                </a:cubicBezTo>
                <a:cubicBezTo>
                  <a:pt x="699802" y="24808"/>
                  <a:pt x="705765" y="23369"/>
                  <a:pt x="711804" y="23436"/>
                </a:cubicBezTo>
                <a:close/>
                <a:moveTo>
                  <a:pt x="262414" y="23245"/>
                </a:moveTo>
                <a:cubicBezTo>
                  <a:pt x="268786" y="23798"/>
                  <a:pt x="274692" y="26807"/>
                  <a:pt x="278892" y="31627"/>
                </a:cubicBezTo>
                <a:lnTo>
                  <a:pt x="273939" y="36771"/>
                </a:lnTo>
                <a:cubicBezTo>
                  <a:pt x="270777" y="33246"/>
                  <a:pt x="266376" y="31094"/>
                  <a:pt x="261652" y="30770"/>
                </a:cubicBezTo>
                <a:cubicBezTo>
                  <a:pt x="259223" y="30732"/>
                  <a:pt x="256871" y="31618"/>
                  <a:pt x="255080" y="33246"/>
                </a:cubicBezTo>
                <a:cubicBezTo>
                  <a:pt x="253394" y="34704"/>
                  <a:pt x="252422" y="36828"/>
                  <a:pt x="252413" y="39056"/>
                </a:cubicBezTo>
                <a:cubicBezTo>
                  <a:pt x="252499" y="41152"/>
                  <a:pt x="253261" y="43162"/>
                  <a:pt x="254604" y="44772"/>
                </a:cubicBezTo>
                <a:cubicBezTo>
                  <a:pt x="257385" y="47439"/>
                  <a:pt x="260604" y="49601"/>
                  <a:pt x="264129" y="51153"/>
                </a:cubicBezTo>
                <a:cubicBezTo>
                  <a:pt x="268643" y="53201"/>
                  <a:pt x="272701" y="56154"/>
                  <a:pt x="276035" y="59821"/>
                </a:cubicBezTo>
                <a:cubicBezTo>
                  <a:pt x="278016" y="62602"/>
                  <a:pt x="279073" y="65936"/>
                  <a:pt x="279083" y="69346"/>
                </a:cubicBezTo>
                <a:cubicBezTo>
                  <a:pt x="279130" y="74109"/>
                  <a:pt x="277235" y="78681"/>
                  <a:pt x="273844" y="82014"/>
                </a:cubicBezTo>
                <a:cubicBezTo>
                  <a:pt x="270339" y="85434"/>
                  <a:pt x="265595" y="87291"/>
                  <a:pt x="260699" y="87158"/>
                </a:cubicBezTo>
                <a:cubicBezTo>
                  <a:pt x="257204" y="87158"/>
                  <a:pt x="253756" y="86377"/>
                  <a:pt x="250603" y="84872"/>
                </a:cubicBezTo>
                <a:cubicBezTo>
                  <a:pt x="247526" y="83405"/>
                  <a:pt x="244821" y="81262"/>
                  <a:pt x="242697" y="78585"/>
                </a:cubicBezTo>
                <a:lnTo>
                  <a:pt x="247650" y="72966"/>
                </a:lnTo>
                <a:cubicBezTo>
                  <a:pt x="250651" y="76995"/>
                  <a:pt x="255299" y="79471"/>
                  <a:pt x="260319" y="79728"/>
                </a:cubicBezTo>
                <a:cubicBezTo>
                  <a:pt x="263262" y="79814"/>
                  <a:pt x="266129" y="78757"/>
                  <a:pt x="268320" y="76776"/>
                </a:cubicBezTo>
                <a:cubicBezTo>
                  <a:pt x="270406" y="74985"/>
                  <a:pt x="271625" y="72385"/>
                  <a:pt x="271653" y="69632"/>
                </a:cubicBezTo>
                <a:cubicBezTo>
                  <a:pt x="271634" y="67441"/>
                  <a:pt x="270863" y="65317"/>
                  <a:pt x="269463" y="63631"/>
                </a:cubicBezTo>
                <a:cubicBezTo>
                  <a:pt x="266653" y="60983"/>
                  <a:pt x="263433" y="58802"/>
                  <a:pt x="259938" y="57154"/>
                </a:cubicBezTo>
                <a:cubicBezTo>
                  <a:pt x="255623" y="55259"/>
                  <a:pt x="251784" y="52430"/>
                  <a:pt x="248698" y="48867"/>
                </a:cubicBezTo>
                <a:cubicBezTo>
                  <a:pt x="246698" y="46105"/>
                  <a:pt x="245660" y="42752"/>
                  <a:pt x="245745" y="39342"/>
                </a:cubicBezTo>
                <a:cubicBezTo>
                  <a:pt x="245631" y="34999"/>
                  <a:pt x="247355" y="30808"/>
                  <a:pt x="250508" y="27817"/>
                </a:cubicBezTo>
                <a:cubicBezTo>
                  <a:pt x="253699" y="24760"/>
                  <a:pt x="257994" y="23112"/>
                  <a:pt x="262414" y="23245"/>
                </a:cubicBezTo>
                <a:close/>
                <a:moveTo>
                  <a:pt x="19813" y="23245"/>
                </a:moveTo>
                <a:cubicBezTo>
                  <a:pt x="26146" y="23845"/>
                  <a:pt x="32005" y="26836"/>
                  <a:pt x="36196" y="31627"/>
                </a:cubicBezTo>
                <a:lnTo>
                  <a:pt x="31147" y="36771"/>
                </a:lnTo>
                <a:cubicBezTo>
                  <a:pt x="28023" y="33256"/>
                  <a:pt x="23651" y="31104"/>
                  <a:pt x="18955" y="30770"/>
                </a:cubicBezTo>
                <a:cubicBezTo>
                  <a:pt x="16526" y="30732"/>
                  <a:pt x="14174" y="31618"/>
                  <a:pt x="12383" y="33247"/>
                </a:cubicBezTo>
                <a:cubicBezTo>
                  <a:pt x="10697" y="34704"/>
                  <a:pt x="9725" y="36828"/>
                  <a:pt x="9716" y="39057"/>
                </a:cubicBezTo>
                <a:cubicBezTo>
                  <a:pt x="9802" y="41152"/>
                  <a:pt x="10564" y="43162"/>
                  <a:pt x="11907" y="44772"/>
                </a:cubicBezTo>
                <a:cubicBezTo>
                  <a:pt x="14688" y="47439"/>
                  <a:pt x="17907" y="49601"/>
                  <a:pt x="21432" y="51154"/>
                </a:cubicBezTo>
                <a:cubicBezTo>
                  <a:pt x="25928" y="53201"/>
                  <a:pt x="29947" y="56145"/>
                  <a:pt x="33243" y="59821"/>
                </a:cubicBezTo>
                <a:cubicBezTo>
                  <a:pt x="35291" y="62574"/>
                  <a:pt x="36396" y="65917"/>
                  <a:pt x="36386" y="69346"/>
                </a:cubicBezTo>
                <a:cubicBezTo>
                  <a:pt x="36443" y="74128"/>
                  <a:pt x="34510" y="78710"/>
                  <a:pt x="31052" y="82015"/>
                </a:cubicBezTo>
                <a:cubicBezTo>
                  <a:pt x="27594" y="85453"/>
                  <a:pt x="22880" y="87311"/>
                  <a:pt x="18003" y="87158"/>
                </a:cubicBezTo>
                <a:cubicBezTo>
                  <a:pt x="14507" y="87158"/>
                  <a:pt x="11059" y="86377"/>
                  <a:pt x="7906" y="84872"/>
                </a:cubicBezTo>
                <a:cubicBezTo>
                  <a:pt x="4820" y="83405"/>
                  <a:pt x="2124" y="81262"/>
                  <a:pt x="0" y="78586"/>
                </a:cubicBezTo>
                <a:lnTo>
                  <a:pt x="4954" y="72966"/>
                </a:lnTo>
                <a:cubicBezTo>
                  <a:pt x="7954" y="76995"/>
                  <a:pt x="12602" y="79472"/>
                  <a:pt x="17622" y="79729"/>
                </a:cubicBezTo>
                <a:cubicBezTo>
                  <a:pt x="20574" y="79814"/>
                  <a:pt x="23432" y="78757"/>
                  <a:pt x="25623" y="76776"/>
                </a:cubicBezTo>
                <a:cubicBezTo>
                  <a:pt x="27718" y="74985"/>
                  <a:pt x="28928" y="72385"/>
                  <a:pt x="28956" y="69632"/>
                </a:cubicBezTo>
                <a:cubicBezTo>
                  <a:pt x="28937" y="67441"/>
                  <a:pt x="28166" y="65317"/>
                  <a:pt x="26766" y="63631"/>
                </a:cubicBezTo>
                <a:cubicBezTo>
                  <a:pt x="23956" y="60974"/>
                  <a:pt x="20746" y="58793"/>
                  <a:pt x="17241" y="57154"/>
                </a:cubicBezTo>
                <a:cubicBezTo>
                  <a:pt x="12973" y="55230"/>
                  <a:pt x="9163" y="52401"/>
                  <a:pt x="6097" y="48868"/>
                </a:cubicBezTo>
                <a:cubicBezTo>
                  <a:pt x="4096" y="46105"/>
                  <a:pt x="3058" y="42753"/>
                  <a:pt x="3144" y="39343"/>
                </a:cubicBezTo>
                <a:cubicBezTo>
                  <a:pt x="2991" y="34990"/>
                  <a:pt x="4725" y="30789"/>
                  <a:pt x="7906" y="27817"/>
                </a:cubicBezTo>
                <a:cubicBezTo>
                  <a:pt x="11088" y="24741"/>
                  <a:pt x="15383" y="23083"/>
                  <a:pt x="19813" y="23245"/>
                </a:cubicBezTo>
                <a:close/>
                <a:moveTo>
                  <a:pt x="857726" y="23150"/>
                </a:moveTo>
                <a:cubicBezTo>
                  <a:pt x="860612" y="23141"/>
                  <a:pt x="863460" y="23722"/>
                  <a:pt x="866108" y="24865"/>
                </a:cubicBezTo>
                <a:cubicBezTo>
                  <a:pt x="868594" y="25865"/>
                  <a:pt x="870813" y="27427"/>
                  <a:pt x="872585" y="29437"/>
                </a:cubicBezTo>
                <a:cubicBezTo>
                  <a:pt x="874576" y="31885"/>
                  <a:pt x="876071" y="34695"/>
                  <a:pt x="876966" y="37724"/>
                </a:cubicBezTo>
                <a:cubicBezTo>
                  <a:pt x="879157" y="33352"/>
                  <a:pt x="882443" y="29608"/>
                  <a:pt x="886491" y="26865"/>
                </a:cubicBezTo>
                <a:cubicBezTo>
                  <a:pt x="890235" y="24436"/>
                  <a:pt x="894607" y="23141"/>
                  <a:pt x="899065" y="23150"/>
                </a:cubicBezTo>
                <a:cubicBezTo>
                  <a:pt x="903008" y="23065"/>
                  <a:pt x="906894" y="24160"/>
                  <a:pt x="910209" y="26294"/>
                </a:cubicBezTo>
                <a:cubicBezTo>
                  <a:pt x="913438" y="28446"/>
                  <a:pt x="915933" y="31542"/>
                  <a:pt x="917352" y="35152"/>
                </a:cubicBezTo>
                <a:cubicBezTo>
                  <a:pt x="919219" y="40667"/>
                  <a:pt x="920029" y="46486"/>
                  <a:pt x="919734" y="52297"/>
                </a:cubicBezTo>
                <a:lnTo>
                  <a:pt x="919734" y="85444"/>
                </a:lnTo>
                <a:lnTo>
                  <a:pt x="911733" y="85444"/>
                </a:lnTo>
                <a:lnTo>
                  <a:pt x="911733" y="52297"/>
                </a:lnTo>
                <a:cubicBezTo>
                  <a:pt x="911990" y="47772"/>
                  <a:pt x="911504" y="43239"/>
                  <a:pt x="910304" y="38867"/>
                </a:cubicBezTo>
                <a:cubicBezTo>
                  <a:pt x="909428" y="36419"/>
                  <a:pt x="907751" y="34333"/>
                  <a:pt x="905541" y="32961"/>
                </a:cubicBezTo>
                <a:cubicBezTo>
                  <a:pt x="903170" y="31418"/>
                  <a:pt x="900369" y="30646"/>
                  <a:pt x="897541" y="30770"/>
                </a:cubicBezTo>
                <a:cubicBezTo>
                  <a:pt x="893807" y="30713"/>
                  <a:pt x="890159" y="31885"/>
                  <a:pt x="887158" y="34104"/>
                </a:cubicBezTo>
                <a:cubicBezTo>
                  <a:pt x="884034" y="36304"/>
                  <a:pt x="881643" y="39390"/>
                  <a:pt x="880300" y="42962"/>
                </a:cubicBezTo>
                <a:cubicBezTo>
                  <a:pt x="878500" y="49144"/>
                  <a:pt x="877757" y="55583"/>
                  <a:pt x="878109" y="62012"/>
                </a:cubicBezTo>
                <a:lnTo>
                  <a:pt x="878109" y="85825"/>
                </a:lnTo>
                <a:lnTo>
                  <a:pt x="870394" y="85825"/>
                </a:lnTo>
                <a:lnTo>
                  <a:pt x="870394" y="54678"/>
                </a:lnTo>
                <a:cubicBezTo>
                  <a:pt x="870623" y="49687"/>
                  <a:pt x="870175" y="44686"/>
                  <a:pt x="869061" y="39819"/>
                </a:cubicBezTo>
                <a:cubicBezTo>
                  <a:pt x="868194" y="37238"/>
                  <a:pt x="866527" y="34999"/>
                  <a:pt x="864298" y="33437"/>
                </a:cubicBezTo>
                <a:cubicBezTo>
                  <a:pt x="861888" y="31875"/>
                  <a:pt x="859069" y="31075"/>
                  <a:pt x="856202" y="31151"/>
                </a:cubicBezTo>
                <a:cubicBezTo>
                  <a:pt x="852554" y="31142"/>
                  <a:pt x="848991" y="32275"/>
                  <a:pt x="846010" y="34390"/>
                </a:cubicBezTo>
                <a:cubicBezTo>
                  <a:pt x="842867" y="36552"/>
                  <a:pt x="840447" y="39600"/>
                  <a:pt x="839057" y="43153"/>
                </a:cubicBezTo>
                <a:cubicBezTo>
                  <a:pt x="837276" y="48620"/>
                  <a:pt x="836504" y="54364"/>
                  <a:pt x="836771" y="60107"/>
                </a:cubicBezTo>
                <a:lnTo>
                  <a:pt x="836771" y="85825"/>
                </a:lnTo>
                <a:lnTo>
                  <a:pt x="828960" y="85825"/>
                </a:lnTo>
                <a:lnTo>
                  <a:pt x="829056" y="24674"/>
                </a:lnTo>
                <a:lnTo>
                  <a:pt x="836866" y="24674"/>
                </a:lnTo>
                <a:lnTo>
                  <a:pt x="836866" y="35152"/>
                </a:lnTo>
                <a:cubicBezTo>
                  <a:pt x="839105" y="31828"/>
                  <a:pt x="841953" y="28951"/>
                  <a:pt x="845248" y="26675"/>
                </a:cubicBezTo>
                <a:cubicBezTo>
                  <a:pt x="849011" y="24379"/>
                  <a:pt x="853325" y="23160"/>
                  <a:pt x="857726" y="23150"/>
                </a:cubicBezTo>
                <a:close/>
                <a:moveTo>
                  <a:pt x="321373" y="23149"/>
                </a:moveTo>
                <a:cubicBezTo>
                  <a:pt x="324259" y="23140"/>
                  <a:pt x="327107" y="23721"/>
                  <a:pt x="329755" y="24864"/>
                </a:cubicBezTo>
                <a:cubicBezTo>
                  <a:pt x="332222" y="25893"/>
                  <a:pt x="334442" y="27455"/>
                  <a:pt x="336232" y="29436"/>
                </a:cubicBezTo>
                <a:cubicBezTo>
                  <a:pt x="338194" y="31903"/>
                  <a:pt x="339671" y="34713"/>
                  <a:pt x="340614" y="37723"/>
                </a:cubicBezTo>
                <a:cubicBezTo>
                  <a:pt x="342804" y="33351"/>
                  <a:pt x="346091" y="29608"/>
                  <a:pt x="350139" y="26864"/>
                </a:cubicBezTo>
                <a:cubicBezTo>
                  <a:pt x="353882" y="24435"/>
                  <a:pt x="358254" y="23140"/>
                  <a:pt x="362712" y="23149"/>
                </a:cubicBezTo>
                <a:cubicBezTo>
                  <a:pt x="366655" y="23083"/>
                  <a:pt x="370532" y="24178"/>
                  <a:pt x="373856" y="26293"/>
                </a:cubicBezTo>
                <a:cubicBezTo>
                  <a:pt x="377047" y="28493"/>
                  <a:pt x="379523" y="31570"/>
                  <a:pt x="381000" y="35151"/>
                </a:cubicBezTo>
                <a:cubicBezTo>
                  <a:pt x="382781" y="40685"/>
                  <a:pt x="383552" y="46486"/>
                  <a:pt x="383286" y="52296"/>
                </a:cubicBezTo>
                <a:lnTo>
                  <a:pt x="383286" y="85443"/>
                </a:lnTo>
                <a:lnTo>
                  <a:pt x="375380" y="85443"/>
                </a:lnTo>
                <a:lnTo>
                  <a:pt x="375380" y="52296"/>
                </a:lnTo>
                <a:cubicBezTo>
                  <a:pt x="375637" y="47772"/>
                  <a:pt x="375152" y="43238"/>
                  <a:pt x="373951" y="38866"/>
                </a:cubicBezTo>
                <a:cubicBezTo>
                  <a:pt x="373046" y="36437"/>
                  <a:pt x="371370" y="34360"/>
                  <a:pt x="369189" y="32960"/>
                </a:cubicBezTo>
                <a:cubicBezTo>
                  <a:pt x="366808" y="31436"/>
                  <a:pt x="364017" y="30674"/>
                  <a:pt x="361188" y="30769"/>
                </a:cubicBezTo>
                <a:cubicBezTo>
                  <a:pt x="357454" y="30712"/>
                  <a:pt x="353806" y="31884"/>
                  <a:pt x="350806" y="34103"/>
                </a:cubicBezTo>
                <a:cubicBezTo>
                  <a:pt x="347681" y="36303"/>
                  <a:pt x="345291" y="39390"/>
                  <a:pt x="343948" y="42961"/>
                </a:cubicBezTo>
                <a:cubicBezTo>
                  <a:pt x="342100" y="49134"/>
                  <a:pt x="341357" y="55582"/>
                  <a:pt x="341757" y="62011"/>
                </a:cubicBezTo>
                <a:lnTo>
                  <a:pt x="341757" y="85824"/>
                </a:lnTo>
                <a:lnTo>
                  <a:pt x="333946" y="85824"/>
                </a:lnTo>
                <a:lnTo>
                  <a:pt x="333946" y="54677"/>
                </a:lnTo>
                <a:cubicBezTo>
                  <a:pt x="334213" y="49677"/>
                  <a:pt x="333727" y="44676"/>
                  <a:pt x="332518" y="39818"/>
                </a:cubicBezTo>
                <a:cubicBezTo>
                  <a:pt x="331679" y="37218"/>
                  <a:pt x="330003" y="34980"/>
                  <a:pt x="327755" y="33436"/>
                </a:cubicBezTo>
                <a:cubicBezTo>
                  <a:pt x="325345" y="31874"/>
                  <a:pt x="322526" y="31074"/>
                  <a:pt x="319659" y="31150"/>
                </a:cubicBezTo>
                <a:cubicBezTo>
                  <a:pt x="316039" y="31141"/>
                  <a:pt x="312505" y="32274"/>
                  <a:pt x="309562" y="34389"/>
                </a:cubicBezTo>
                <a:cubicBezTo>
                  <a:pt x="306419" y="36551"/>
                  <a:pt x="304000" y="39599"/>
                  <a:pt x="302609" y="43152"/>
                </a:cubicBezTo>
                <a:cubicBezTo>
                  <a:pt x="300828" y="48619"/>
                  <a:pt x="300056" y="54363"/>
                  <a:pt x="300323" y="60107"/>
                </a:cubicBezTo>
                <a:lnTo>
                  <a:pt x="300323" y="85824"/>
                </a:lnTo>
                <a:lnTo>
                  <a:pt x="292512" y="85824"/>
                </a:lnTo>
                <a:lnTo>
                  <a:pt x="292703" y="24674"/>
                </a:lnTo>
                <a:lnTo>
                  <a:pt x="300514" y="24674"/>
                </a:lnTo>
                <a:lnTo>
                  <a:pt x="300514" y="35151"/>
                </a:lnTo>
                <a:cubicBezTo>
                  <a:pt x="302752" y="31827"/>
                  <a:pt x="305600" y="28950"/>
                  <a:pt x="308895" y="26674"/>
                </a:cubicBezTo>
                <a:cubicBezTo>
                  <a:pt x="312648" y="24359"/>
                  <a:pt x="316963" y="23140"/>
                  <a:pt x="321373" y="23149"/>
                </a:cubicBezTo>
                <a:close/>
                <a:moveTo>
                  <a:pt x="508635" y="22959"/>
                </a:moveTo>
                <a:cubicBezTo>
                  <a:pt x="512921" y="22883"/>
                  <a:pt x="517131" y="24073"/>
                  <a:pt x="520731" y="26388"/>
                </a:cubicBezTo>
                <a:cubicBezTo>
                  <a:pt x="524237" y="28703"/>
                  <a:pt x="526961" y="32017"/>
                  <a:pt x="528542" y="35913"/>
                </a:cubicBezTo>
                <a:cubicBezTo>
                  <a:pt x="530475" y="41809"/>
                  <a:pt x="531314" y="48000"/>
                  <a:pt x="531018" y="54201"/>
                </a:cubicBezTo>
                <a:lnTo>
                  <a:pt x="531018" y="85443"/>
                </a:lnTo>
                <a:lnTo>
                  <a:pt x="523208" y="85443"/>
                </a:lnTo>
                <a:lnTo>
                  <a:pt x="523208" y="56868"/>
                </a:lnTo>
                <a:cubicBezTo>
                  <a:pt x="523379" y="52182"/>
                  <a:pt x="523094" y="47495"/>
                  <a:pt x="522351" y="42866"/>
                </a:cubicBezTo>
                <a:cubicBezTo>
                  <a:pt x="521789" y="39171"/>
                  <a:pt x="519931" y="35799"/>
                  <a:pt x="517112" y="33341"/>
                </a:cubicBezTo>
                <a:cubicBezTo>
                  <a:pt x="514216" y="31217"/>
                  <a:pt x="510692" y="30150"/>
                  <a:pt x="507111" y="30293"/>
                </a:cubicBezTo>
                <a:cubicBezTo>
                  <a:pt x="502415" y="30255"/>
                  <a:pt x="497872" y="31951"/>
                  <a:pt x="494347" y="35056"/>
                </a:cubicBezTo>
                <a:cubicBezTo>
                  <a:pt x="490709" y="37989"/>
                  <a:pt x="488127" y="42038"/>
                  <a:pt x="487013" y="46581"/>
                </a:cubicBezTo>
                <a:cubicBezTo>
                  <a:pt x="486060" y="52048"/>
                  <a:pt x="485670" y="57601"/>
                  <a:pt x="485870" y="63154"/>
                </a:cubicBezTo>
                <a:lnTo>
                  <a:pt x="485870" y="85443"/>
                </a:lnTo>
                <a:lnTo>
                  <a:pt x="478059" y="85443"/>
                </a:lnTo>
                <a:lnTo>
                  <a:pt x="478059" y="24673"/>
                </a:lnTo>
                <a:lnTo>
                  <a:pt x="485870" y="24673"/>
                </a:lnTo>
                <a:lnTo>
                  <a:pt x="485870" y="35532"/>
                </a:lnTo>
                <a:cubicBezTo>
                  <a:pt x="488623" y="31665"/>
                  <a:pt x="492166" y="28417"/>
                  <a:pt x="496252" y="26007"/>
                </a:cubicBezTo>
                <a:cubicBezTo>
                  <a:pt x="500062" y="23988"/>
                  <a:pt x="504320" y="22940"/>
                  <a:pt x="508635" y="22959"/>
                </a:cubicBezTo>
                <a:close/>
                <a:moveTo>
                  <a:pt x="599218" y="22769"/>
                </a:moveTo>
                <a:cubicBezTo>
                  <a:pt x="603914" y="22712"/>
                  <a:pt x="608553" y="23788"/>
                  <a:pt x="612744" y="25913"/>
                </a:cubicBezTo>
                <a:cubicBezTo>
                  <a:pt x="616954" y="28227"/>
                  <a:pt x="620573" y="31485"/>
                  <a:pt x="623316" y="35438"/>
                </a:cubicBezTo>
                <a:lnTo>
                  <a:pt x="623316" y="24674"/>
                </a:lnTo>
                <a:lnTo>
                  <a:pt x="631127" y="24674"/>
                </a:lnTo>
                <a:lnTo>
                  <a:pt x="631127" y="85444"/>
                </a:lnTo>
                <a:lnTo>
                  <a:pt x="623412" y="85444"/>
                </a:lnTo>
                <a:lnTo>
                  <a:pt x="623412" y="74966"/>
                </a:lnTo>
                <a:cubicBezTo>
                  <a:pt x="620449" y="78700"/>
                  <a:pt x="616716" y="81758"/>
                  <a:pt x="612458" y="83920"/>
                </a:cubicBezTo>
                <a:cubicBezTo>
                  <a:pt x="608295" y="86015"/>
                  <a:pt x="603685" y="87063"/>
                  <a:pt x="599028" y="86968"/>
                </a:cubicBezTo>
                <a:cubicBezTo>
                  <a:pt x="590684" y="87015"/>
                  <a:pt x="582702" y="83558"/>
                  <a:pt x="577025" y="77443"/>
                </a:cubicBezTo>
                <a:cubicBezTo>
                  <a:pt x="570862" y="71480"/>
                  <a:pt x="567414" y="63251"/>
                  <a:pt x="567500" y="54678"/>
                </a:cubicBezTo>
                <a:cubicBezTo>
                  <a:pt x="567424" y="46220"/>
                  <a:pt x="570872" y="38105"/>
                  <a:pt x="577025" y="32294"/>
                </a:cubicBezTo>
                <a:cubicBezTo>
                  <a:pt x="582740" y="26122"/>
                  <a:pt x="590808" y="22655"/>
                  <a:pt x="599218" y="22769"/>
                </a:cubicBezTo>
                <a:close/>
                <a:moveTo>
                  <a:pt x="428911" y="22769"/>
                </a:moveTo>
                <a:cubicBezTo>
                  <a:pt x="433607" y="22712"/>
                  <a:pt x="438246" y="23788"/>
                  <a:pt x="442437" y="25912"/>
                </a:cubicBezTo>
                <a:cubicBezTo>
                  <a:pt x="446647" y="28227"/>
                  <a:pt x="450266" y="31484"/>
                  <a:pt x="453009" y="35437"/>
                </a:cubicBezTo>
                <a:lnTo>
                  <a:pt x="453009" y="24674"/>
                </a:lnTo>
                <a:lnTo>
                  <a:pt x="460820" y="24674"/>
                </a:lnTo>
                <a:lnTo>
                  <a:pt x="460820" y="85443"/>
                </a:lnTo>
                <a:lnTo>
                  <a:pt x="453105" y="85443"/>
                </a:lnTo>
                <a:lnTo>
                  <a:pt x="453105" y="74966"/>
                </a:lnTo>
                <a:cubicBezTo>
                  <a:pt x="450162" y="78719"/>
                  <a:pt x="446418" y="81786"/>
                  <a:pt x="442151" y="83919"/>
                </a:cubicBezTo>
                <a:cubicBezTo>
                  <a:pt x="437988" y="86015"/>
                  <a:pt x="433378" y="87063"/>
                  <a:pt x="428721" y="86967"/>
                </a:cubicBezTo>
                <a:cubicBezTo>
                  <a:pt x="420377" y="87015"/>
                  <a:pt x="412395" y="83557"/>
                  <a:pt x="406718" y="77442"/>
                </a:cubicBezTo>
                <a:cubicBezTo>
                  <a:pt x="400555" y="71480"/>
                  <a:pt x="397107" y="63250"/>
                  <a:pt x="397193" y="54677"/>
                </a:cubicBezTo>
                <a:cubicBezTo>
                  <a:pt x="397155" y="46229"/>
                  <a:pt x="400603" y="38132"/>
                  <a:pt x="406718" y="32294"/>
                </a:cubicBezTo>
                <a:cubicBezTo>
                  <a:pt x="412452" y="26141"/>
                  <a:pt x="420501" y="22683"/>
                  <a:pt x="428911" y="22769"/>
                </a:cubicBezTo>
                <a:close/>
                <a:moveTo>
                  <a:pt x="48863" y="1529"/>
                </a:moveTo>
                <a:lnTo>
                  <a:pt x="56674" y="1529"/>
                </a:lnTo>
                <a:lnTo>
                  <a:pt x="56674" y="85730"/>
                </a:lnTo>
                <a:lnTo>
                  <a:pt x="48863" y="85730"/>
                </a:lnTo>
                <a:close/>
                <a:moveTo>
                  <a:pt x="148209" y="1147"/>
                </a:moveTo>
                <a:lnTo>
                  <a:pt x="156020" y="1528"/>
                </a:lnTo>
                <a:lnTo>
                  <a:pt x="156020" y="85729"/>
                </a:lnTo>
                <a:lnTo>
                  <a:pt x="148305" y="85729"/>
                </a:lnTo>
                <a:lnTo>
                  <a:pt x="148305" y="75251"/>
                </a:lnTo>
                <a:cubicBezTo>
                  <a:pt x="145342" y="78985"/>
                  <a:pt x="141609" y="82042"/>
                  <a:pt x="137351" y="84205"/>
                </a:cubicBezTo>
                <a:cubicBezTo>
                  <a:pt x="133188" y="86300"/>
                  <a:pt x="128578" y="87348"/>
                  <a:pt x="123921" y="87253"/>
                </a:cubicBezTo>
                <a:cubicBezTo>
                  <a:pt x="115577" y="87300"/>
                  <a:pt x="107595" y="83843"/>
                  <a:pt x="101918" y="77728"/>
                </a:cubicBezTo>
                <a:cubicBezTo>
                  <a:pt x="95755" y="71765"/>
                  <a:pt x="92307" y="63535"/>
                  <a:pt x="92393" y="54963"/>
                </a:cubicBezTo>
                <a:cubicBezTo>
                  <a:pt x="92355" y="46514"/>
                  <a:pt x="95803" y="38418"/>
                  <a:pt x="101918" y="32579"/>
                </a:cubicBezTo>
                <a:cubicBezTo>
                  <a:pt x="107633" y="26407"/>
                  <a:pt x="115701" y="22940"/>
                  <a:pt x="124111" y="23054"/>
                </a:cubicBezTo>
                <a:cubicBezTo>
                  <a:pt x="128807" y="22997"/>
                  <a:pt x="133446" y="24073"/>
                  <a:pt x="137637" y="26197"/>
                </a:cubicBezTo>
                <a:cubicBezTo>
                  <a:pt x="141847" y="28512"/>
                  <a:pt x="145466" y="31769"/>
                  <a:pt x="148209" y="35722"/>
                </a:cubicBezTo>
                <a:close/>
                <a:moveTo>
                  <a:pt x="550450" y="4"/>
                </a:moveTo>
                <a:cubicBezTo>
                  <a:pt x="552183" y="-63"/>
                  <a:pt x="553850" y="633"/>
                  <a:pt x="555022" y="1909"/>
                </a:cubicBezTo>
                <a:cubicBezTo>
                  <a:pt x="556260" y="3109"/>
                  <a:pt x="556946" y="4757"/>
                  <a:pt x="556927" y="6481"/>
                </a:cubicBezTo>
                <a:cubicBezTo>
                  <a:pt x="556927" y="8167"/>
                  <a:pt x="556241" y="9786"/>
                  <a:pt x="555022" y="10958"/>
                </a:cubicBezTo>
                <a:cubicBezTo>
                  <a:pt x="553822" y="12196"/>
                  <a:pt x="552174" y="12882"/>
                  <a:pt x="550450" y="12863"/>
                </a:cubicBezTo>
                <a:cubicBezTo>
                  <a:pt x="548764" y="12863"/>
                  <a:pt x="547144" y="12177"/>
                  <a:pt x="545973" y="10958"/>
                </a:cubicBezTo>
                <a:cubicBezTo>
                  <a:pt x="544754" y="9786"/>
                  <a:pt x="544068" y="8167"/>
                  <a:pt x="544068" y="6481"/>
                </a:cubicBezTo>
                <a:cubicBezTo>
                  <a:pt x="544049" y="4757"/>
                  <a:pt x="544735" y="3109"/>
                  <a:pt x="545973" y="1909"/>
                </a:cubicBezTo>
                <a:cubicBezTo>
                  <a:pt x="547116" y="652"/>
                  <a:pt x="548754" y="-44"/>
                  <a:pt x="550450" y="4"/>
                </a:cubicBezTo>
                <a:close/>
                <a:moveTo>
                  <a:pt x="75628" y="4"/>
                </a:moveTo>
                <a:cubicBezTo>
                  <a:pt x="77362" y="-63"/>
                  <a:pt x="79029" y="633"/>
                  <a:pt x="80200" y="1909"/>
                </a:cubicBezTo>
                <a:cubicBezTo>
                  <a:pt x="81439" y="3109"/>
                  <a:pt x="82124" y="4757"/>
                  <a:pt x="82105" y="6481"/>
                </a:cubicBezTo>
                <a:cubicBezTo>
                  <a:pt x="82105" y="8167"/>
                  <a:pt x="81420" y="9786"/>
                  <a:pt x="80200" y="10958"/>
                </a:cubicBezTo>
                <a:cubicBezTo>
                  <a:pt x="79000" y="12196"/>
                  <a:pt x="77352" y="12882"/>
                  <a:pt x="75628" y="12863"/>
                </a:cubicBezTo>
                <a:cubicBezTo>
                  <a:pt x="73942" y="12863"/>
                  <a:pt x="72323" y="12177"/>
                  <a:pt x="71152" y="10958"/>
                </a:cubicBezTo>
                <a:cubicBezTo>
                  <a:pt x="69932" y="9786"/>
                  <a:pt x="69247" y="8167"/>
                  <a:pt x="69247" y="6481"/>
                </a:cubicBezTo>
                <a:cubicBezTo>
                  <a:pt x="69228" y="4757"/>
                  <a:pt x="69913" y="3109"/>
                  <a:pt x="71152" y="1909"/>
                </a:cubicBezTo>
                <a:cubicBezTo>
                  <a:pt x="72295" y="652"/>
                  <a:pt x="73933" y="-44"/>
                  <a:pt x="75628" y="4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9 Text and Image">
  <p:cSld name="CUSTOM_9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0"/>
          <p:cNvSpPr txBox="1">
            <a:spLocks noGrp="1"/>
          </p:cNvSpPr>
          <p:nvPr>
            <p:ph type="title"/>
          </p:nvPr>
        </p:nvSpPr>
        <p:spPr>
          <a:xfrm>
            <a:off x="925500" y="1946013"/>
            <a:ext cx="5170500" cy="7992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9pPr>
          </a:lstStyle>
          <a:p>
            <a:endParaRPr/>
          </a:p>
        </p:txBody>
      </p:sp>
      <p:sp>
        <p:nvSpPr>
          <p:cNvPr id="74" name="Google Shape;74;p10"/>
          <p:cNvSpPr txBox="1">
            <a:spLocks noGrp="1"/>
          </p:cNvSpPr>
          <p:nvPr>
            <p:ph type="subTitle" idx="1"/>
          </p:nvPr>
        </p:nvSpPr>
        <p:spPr>
          <a:xfrm>
            <a:off x="439850" y="4343238"/>
            <a:ext cx="3875100" cy="717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r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spcBef>
                <a:spcPts val="2100"/>
              </a:spcBef>
              <a:spcAft>
                <a:spcPts val="210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5" name="Google Shape;75;p10"/>
          <p:cNvSpPr>
            <a:spLocks noGrp="1"/>
          </p:cNvSpPr>
          <p:nvPr>
            <p:ph type="pic" idx="2"/>
          </p:nvPr>
        </p:nvSpPr>
        <p:spPr>
          <a:xfrm>
            <a:off x="4572000" y="1040950"/>
            <a:ext cx="6981900" cy="4476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0 Timeline">
  <p:cSld name="CUSTOM_14">
    <p:bg>
      <p:bgPr>
        <a:solidFill>
          <a:schemeClr val="accent1"/>
        </a:soli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1"/>
          <p:cNvPicPr preferRelativeResize="0"/>
          <p:nvPr/>
        </p:nvPicPr>
        <p:blipFill rotWithShape="1">
          <a:blip r:embed="rId2">
            <a:alphaModFix amt="55000"/>
          </a:blip>
          <a:srcRect b="15196"/>
          <a:stretch/>
        </p:blipFill>
        <p:spPr>
          <a:xfrm>
            <a:off x="0" y="-33175"/>
            <a:ext cx="12192000" cy="6891175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1"/>
          <p:cNvSpPr txBox="1">
            <a:spLocks noGrp="1"/>
          </p:cNvSpPr>
          <p:nvPr>
            <p:ph type="subTitle" idx="1"/>
          </p:nvPr>
        </p:nvSpPr>
        <p:spPr>
          <a:xfrm>
            <a:off x="912641" y="2544606"/>
            <a:ext cx="1810800" cy="6069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600">
                <a:solidFill>
                  <a:schemeClr val="accent3"/>
                </a:solidFill>
                <a:latin typeface="Rozha One"/>
                <a:ea typeface="Rozha One"/>
                <a:cs typeface="Rozha One"/>
                <a:sym typeface="Rozha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2pPr>
            <a:lvl3pPr lvl="2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3pPr>
            <a:lvl4pPr lvl="3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4pPr>
            <a:lvl5pPr lvl="4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5pPr>
            <a:lvl6pPr lvl="5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6pPr>
            <a:lvl7pPr lvl="6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7pPr>
            <a:lvl8pPr lvl="7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8pPr>
            <a:lvl9pPr lvl="8" algn="ctr" rtl="0">
              <a:spcBef>
                <a:spcPts val="2100"/>
              </a:spcBef>
              <a:spcAft>
                <a:spcPts val="2100"/>
              </a:spcAft>
              <a:buSzPts val="2200"/>
              <a:buNone/>
              <a:defRPr sz="2200" b="1"/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subTitle" idx="2"/>
          </p:nvPr>
        </p:nvSpPr>
        <p:spPr>
          <a:xfrm>
            <a:off x="3051620" y="2544606"/>
            <a:ext cx="1810800" cy="6069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600">
                <a:solidFill>
                  <a:schemeClr val="accent3"/>
                </a:solidFill>
                <a:latin typeface="Rozha One"/>
                <a:ea typeface="Rozha One"/>
                <a:cs typeface="Rozha One"/>
                <a:sym typeface="Rozha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2pPr>
            <a:lvl3pPr lvl="2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3pPr>
            <a:lvl4pPr lvl="3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4pPr>
            <a:lvl5pPr lvl="4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5pPr>
            <a:lvl6pPr lvl="5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6pPr>
            <a:lvl7pPr lvl="6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7pPr>
            <a:lvl8pPr lvl="7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8pPr>
            <a:lvl9pPr lvl="8" algn="ctr" rtl="0">
              <a:spcBef>
                <a:spcPts val="2100"/>
              </a:spcBef>
              <a:spcAft>
                <a:spcPts val="2100"/>
              </a:spcAft>
              <a:buSzPts val="2200"/>
              <a:buNone/>
              <a:defRPr sz="2200" b="1"/>
            </a:lvl9pPr>
          </a:lstStyle>
          <a:p>
            <a:endParaRPr/>
          </a:p>
        </p:txBody>
      </p:sp>
      <p:sp>
        <p:nvSpPr>
          <p:cNvPr id="80" name="Google Shape;80;p11"/>
          <p:cNvSpPr txBox="1">
            <a:spLocks noGrp="1"/>
          </p:cNvSpPr>
          <p:nvPr>
            <p:ph type="subTitle" idx="3"/>
          </p:nvPr>
        </p:nvSpPr>
        <p:spPr>
          <a:xfrm>
            <a:off x="5190600" y="2544606"/>
            <a:ext cx="1810800" cy="6069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600">
                <a:solidFill>
                  <a:schemeClr val="accent3"/>
                </a:solidFill>
                <a:latin typeface="Rozha One"/>
                <a:ea typeface="Rozha One"/>
                <a:cs typeface="Rozha One"/>
                <a:sym typeface="Rozha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2pPr>
            <a:lvl3pPr lvl="2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3pPr>
            <a:lvl4pPr lvl="3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4pPr>
            <a:lvl5pPr lvl="4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5pPr>
            <a:lvl6pPr lvl="5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6pPr>
            <a:lvl7pPr lvl="6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7pPr>
            <a:lvl8pPr lvl="7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8pPr>
            <a:lvl9pPr lvl="8" algn="ctr" rtl="0">
              <a:spcBef>
                <a:spcPts val="2100"/>
              </a:spcBef>
              <a:spcAft>
                <a:spcPts val="2100"/>
              </a:spcAft>
              <a:buSzPts val="2200"/>
              <a:buNone/>
              <a:defRPr sz="2200" b="1"/>
            </a:lvl9pPr>
          </a:lstStyle>
          <a:p>
            <a:endParaRPr/>
          </a:p>
        </p:txBody>
      </p:sp>
      <p:sp>
        <p:nvSpPr>
          <p:cNvPr id="81" name="Google Shape;81;p11"/>
          <p:cNvSpPr txBox="1">
            <a:spLocks noGrp="1"/>
          </p:cNvSpPr>
          <p:nvPr>
            <p:ph type="subTitle" idx="4"/>
          </p:nvPr>
        </p:nvSpPr>
        <p:spPr>
          <a:xfrm>
            <a:off x="7329580" y="2544606"/>
            <a:ext cx="1810800" cy="6069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600">
                <a:solidFill>
                  <a:schemeClr val="accent3"/>
                </a:solidFill>
                <a:latin typeface="Rozha One"/>
                <a:ea typeface="Rozha One"/>
                <a:cs typeface="Rozha One"/>
                <a:sym typeface="Rozha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2pPr>
            <a:lvl3pPr lvl="2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3pPr>
            <a:lvl4pPr lvl="3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4pPr>
            <a:lvl5pPr lvl="4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5pPr>
            <a:lvl6pPr lvl="5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6pPr>
            <a:lvl7pPr lvl="6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7pPr>
            <a:lvl8pPr lvl="7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8pPr>
            <a:lvl9pPr lvl="8" algn="ctr" rtl="0">
              <a:spcBef>
                <a:spcPts val="2100"/>
              </a:spcBef>
              <a:spcAft>
                <a:spcPts val="2100"/>
              </a:spcAft>
              <a:buSzPts val="2200"/>
              <a:buNone/>
              <a:defRPr sz="2200" b="1"/>
            </a:lvl9pPr>
          </a:lstStyle>
          <a:p>
            <a:endParaRPr/>
          </a:p>
        </p:txBody>
      </p:sp>
      <p:sp>
        <p:nvSpPr>
          <p:cNvPr id="82" name="Google Shape;82;p11"/>
          <p:cNvSpPr txBox="1">
            <a:spLocks noGrp="1"/>
          </p:cNvSpPr>
          <p:nvPr>
            <p:ph type="subTitle" idx="5"/>
          </p:nvPr>
        </p:nvSpPr>
        <p:spPr>
          <a:xfrm>
            <a:off x="9468559" y="2544606"/>
            <a:ext cx="1810800" cy="6069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600">
                <a:solidFill>
                  <a:schemeClr val="accent3"/>
                </a:solidFill>
                <a:latin typeface="Rozha One"/>
                <a:ea typeface="Rozha One"/>
                <a:cs typeface="Rozha One"/>
                <a:sym typeface="Rozha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2pPr>
            <a:lvl3pPr lvl="2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3pPr>
            <a:lvl4pPr lvl="3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4pPr>
            <a:lvl5pPr lvl="4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5pPr>
            <a:lvl6pPr lvl="5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6pPr>
            <a:lvl7pPr lvl="6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7pPr>
            <a:lvl8pPr lvl="7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8pPr>
            <a:lvl9pPr lvl="8" algn="ctr" rtl="0">
              <a:spcBef>
                <a:spcPts val="2100"/>
              </a:spcBef>
              <a:spcAft>
                <a:spcPts val="2100"/>
              </a:spcAft>
              <a:buSzPts val="2200"/>
              <a:buNone/>
              <a:defRPr sz="2200" b="1"/>
            </a:lvl9pPr>
          </a:lstStyle>
          <a:p>
            <a:endParaRPr/>
          </a:p>
        </p:txBody>
      </p:sp>
      <p:sp>
        <p:nvSpPr>
          <p:cNvPr id="83" name="Google Shape;83;p11"/>
          <p:cNvSpPr txBox="1">
            <a:spLocks noGrp="1"/>
          </p:cNvSpPr>
          <p:nvPr>
            <p:ph type="title"/>
          </p:nvPr>
        </p:nvSpPr>
        <p:spPr>
          <a:xfrm>
            <a:off x="912650" y="974375"/>
            <a:ext cx="10366800" cy="763500"/>
          </a:xfrm>
          <a:prstGeom prst="rect">
            <a:avLst/>
          </a:prstGeom>
          <a:solidFill>
            <a:schemeClr val="accent3"/>
          </a:solidFill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84" name="Google Shape;84;p11"/>
          <p:cNvSpPr txBox="1">
            <a:spLocks noGrp="1"/>
          </p:cNvSpPr>
          <p:nvPr>
            <p:ph type="body" idx="6"/>
          </p:nvPr>
        </p:nvSpPr>
        <p:spPr>
          <a:xfrm>
            <a:off x="912650" y="2952874"/>
            <a:ext cx="1810800" cy="2854800"/>
          </a:xfrm>
          <a:prstGeom prst="rect">
            <a:avLst/>
          </a:prstGeom>
          <a:solidFill>
            <a:schemeClr val="accent3"/>
          </a:solidFill>
        </p:spPr>
        <p:txBody>
          <a:bodyPr spcFirstLastPara="1" wrap="square" lIns="121900" tIns="121900" rIns="121900" bIns="121900" anchor="ctr" anchorCtr="0">
            <a:noAutofit/>
          </a:bodyPr>
          <a:lstStyle>
            <a:lvl1pPr marL="457200" lvl="0" indent="-3302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85" name="Google Shape;85;p11"/>
          <p:cNvSpPr txBox="1">
            <a:spLocks noGrp="1"/>
          </p:cNvSpPr>
          <p:nvPr>
            <p:ph type="body" idx="7"/>
          </p:nvPr>
        </p:nvSpPr>
        <p:spPr>
          <a:xfrm>
            <a:off x="3051626" y="2952874"/>
            <a:ext cx="1810800" cy="2854800"/>
          </a:xfrm>
          <a:prstGeom prst="rect">
            <a:avLst/>
          </a:prstGeom>
          <a:solidFill>
            <a:schemeClr val="accent3"/>
          </a:solidFill>
        </p:spPr>
        <p:txBody>
          <a:bodyPr spcFirstLastPara="1" wrap="square" lIns="121900" tIns="121900" rIns="121900" bIns="121900" anchor="ctr" anchorCtr="0">
            <a:noAutofit/>
          </a:bodyPr>
          <a:lstStyle>
            <a:lvl1pPr marL="457200" lvl="0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86" name="Google Shape;86;p11"/>
          <p:cNvSpPr txBox="1">
            <a:spLocks noGrp="1"/>
          </p:cNvSpPr>
          <p:nvPr>
            <p:ph type="body" idx="8"/>
          </p:nvPr>
        </p:nvSpPr>
        <p:spPr>
          <a:xfrm>
            <a:off x="5190601" y="2952874"/>
            <a:ext cx="1810800" cy="2854800"/>
          </a:xfrm>
          <a:prstGeom prst="rect">
            <a:avLst/>
          </a:prstGeom>
          <a:solidFill>
            <a:schemeClr val="accent3"/>
          </a:solidFill>
        </p:spPr>
        <p:txBody>
          <a:bodyPr spcFirstLastPara="1" wrap="square" lIns="121900" tIns="121900" rIns="121900" bIns="121900" anchor="ctr" anchorCtr="0">
            <a:noAutofit/>
          </a:bodyPr>
          <a:lstStyle>
            <a:lvl1pPr marL="457200" lvl="0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87" name="Google Shape;87;p11"/>
          <p:cNvSpPr txBox="1">
            <a:spLocks noGrp="1"/>
          </p:cNvSpPr>
          <p:nvPr>
            <p:ph type="body" idx="9"/>
          </p:nvPr>
        </p:nvSpPr>
        <p:spPr>
          <a:xfrm>
            <a:off x="7329577" y="2952874"/>
            <a:ext cx="1810800" cy="2854800"/>
          </a:xfrm>
          <a:prstGeom prst="rect">
            <a:avLst/>
          </a:prstGeom>
          <a:solidFill>
            <a:schemeClr val="accent3"/>
          </a:solidFill>
        </p:spPr>
        <p:txBody>
          <a:bodyPr spcFirstLastPara="1" wrap="square" lIns="121900" tIns="121900" rIns="121900" bIns="121900" anchor="ctr" anchorCtr="0">
            <a:noAutofit/>
          </a:bodyPr>
          <a:lstStyle>
            <a:lvl1pPr marL="457200" lvl="0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88" name="Google Shape;88;p11"/>
          <p:cNvSpPr txBox="1">
            <a:spLocks noGrp="1"/>
          </p:cNvSpPr>
          <p:nvPr>
            <p:ph type="body" idx="13"/>
          </p:nvPr>
        </p:nvSpPr>
        <p:spPr>
          <a:xfrm>
            <a:off x="9468552" y="2952874"/>
            <a:ext cx="1810800" cy="2854800"/>
          </a:xfrm>
          <a:prstGeom prst="rect">
            <a:avLst/>
          </a:prstGeom>
          <a:solidFill>
            <a:schemeClr val="accent3"/>
          </a:solidFill>
        </p:spPr>
        <p:txBody>
          <a:bodyPr spcFirstLastPara="1" wrap="square" lIns="121900" tIns="121900" rIns="121900" bIns="121900" anchor="ctr" anchorCtr="0">
            <a:noAutofit/>
          </a:bodyPr>
          <a:lstStyle>
            <a:lvl1pPr marL="457200" lvl="0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89" name="Google Shape;89;p11"/>
          <p:cNvSpPr/>
          <p:nvPr/>
        </p:nvSpPr>
        <p:spPr>
          <a:xfrm rot="5400000">
            <a:off x="-462658" y="6119355"/>
            <a:ext cx="1131345" cy="114589"/>
          </a:xfrm>
          <a:custGeom>
            <a:avLst/>
            <a:gdLst/>
            <a:ahLst/>
            <a:cxnLst/>
            <a:rect l="l" t="t" r="r" b="b"/>
            <a:pathLst>
              <a:path w="919793" h="87640" extrusionOk="0">
                <a:moveTo>
                  <a:pt x="657321" y="73442"/>
                </a:moveTo>
                <a:cubicBezTo>
                  <a:pt x="659149" y="73404"/>
                  <a:pt x="660912" y="74128"/>
                  <a:pt x="662179" y="75442"/>
                </a:cubicBezTo>
                <a:cubicBezTo>
                  <a:pt x="663493" y="76709"/>
                  <a:pt x="664217" y="78471"/>
                  <a:pt x="664179" y="80300"/>
                </a:cubicBezTo>
                <a:cubicBezTo>
                  <a:pt x="664198" y="82148"/>
                  <a:pt x="663474" y="83939"/>
                  <a:pt x="662179" y="85253"/>
                </a:cubicBezTo>
                <a:cubicBezTo>
                  <a:pt x="660912" y="86568"/>
                  <a:pt x="659149" y="87291"/>
                  <a:pt x="657321" y="87253"/>
                </a:cubicBezTo>
                <a:cubicBezTo>
                  <a:pt x="655492" y="87291"/>
                  <a:pt x="653730" y="86568"/>
                  <a:pt x="652463" y="85253"/>
                </a:cubicBezTo>
                <a:cubicBezTo>
                  <a:pt x="651168" y="83939"/>
                  <a:pt x="650444" y="82148"/>
                  <a:pt x="650463" y="80300"/>
                </a:cubicBezTo>
                <a:cubicBezTo>
                  <a:pt x="650425" y="78471"/>
                  <a:pt x="651149" y="76709"/>
                  <a:pt x="652463" y="75442"/>
                </a:cubicBezTo>
                <a:cubicBezTo>
                  <a:pt x="653730" y="74128"/>
                  <a:pt x="655492" y="73404"/>
                  <a:pt x="657321" y="73442"/>
                </a:cubicBezTo>
                <a:close/>
                <a:moveTo>
                  <a:pt x="783051" y="31056"/>
                </a:moveTo>
                <a:cubicBezTo>
                  <a:pt x="776688" y="30989"/>
                  <a:pt x="770602" y="33618"/>
                  <a:pt x="766287" y="38295"/>
                </a:cubicBezTo>
                <a:cubicBezTo>
                  <a:pt x="761677" y="42876"/>
                  <a:pt x="759134" y="49134"/>
                  <a:pt x="759238" y="55630"/>
                </a:cubicBezTo>
                <a:cubicBezTo>
                  <a:pt x="759229" y="59935"/>
                  <a:pt x="760343" y="64174"/>
                  <a:pt x="762477" y="67917"/>
                </a:cubicBezTo>
                <a:cubicBezTo>
                  <a:pt x="764468" y="71632"/>
                  <a:pt x="767468" y="74709"/>
                  <a:pt x="771144" y="76776"/>
                </a:cubicBezTo>
                <a:cubicBezTo>
                  <a:pt x="774783" y="78804"/>
                  <a:pt x="778888" y="79852"/>
                  <a:pt x="783051" y="79824"/>
                </a:cubicBezTo>
                <a:cubicBezTo>
                  <a:pt x="787213" y="79843"/>
                  <a:pt x="791319" y="78795"/>
                  <a:pt x="794957" y="76776"/>
                </a:cubicBezTo>
                <a:cubicBezTo>
                  <a:pt x="798586" y="74652"/>
                  <a:pt x="801587" y="71594"/>
                  <a:pt x="803625" y="67917"/>
                </a:cubicBezTo>
                <a:cubicBezTo>
                  <a:pt x="805730" y="64165"/>
                  <a:pt x="806816" y="59926"/>
                  <a:pt x="806768" y="55630"/>
                </a:cubicBezTo>
                <a:cubicBezTo>
                  <a:pt x="806873" y="49134"/>
                  <a:pt x="804330" y="42876"/>
                  <a:pt x="799719" y="38295"/>
                </a:cubicBezTo>
                <a:cubicBezTo>
                  <a:pt x="795452" y="33608"/>
                  <a:pt x="789385" y="30979"/>
                  <a:pt x="783051" y="31056"/>
                </a:cubicBezTo>
                <a:close/>
                <a:moveTo>
                  <a:pt x="124778" y="30960"/>
                </a:moveTo>
                <a:cubicBezTo>
                  <a:pt x="120558" y="30922"/>
                  <a:pt x="116405" y="32046"/>
                  <a:pt x="112776" y="34198"/>
                </a:cubicBezTo>
                <a:cubicBezTo>
                  <a:pt x="109090" y="36332"/>
                  <a:pt x="106061" y="39428"/>
                  <a:pt x="104013" y="43152"/>
                </a:cubicBezTo>
                <a:cubicBezTo>
                  <a:pt x="101851" y="46886"/>
                  <a:pt x="100708" y="51124"/>
                  <a:pt x="100680" y="55439"/>
                </a:cubicBezTo>
                <a:cubicBezTo>
                  <a:pt x="100708" y="59754"/>
                  <a:pt x="101851" y="63993"/>
                  <a:pt x="104013" y="67726"/>
                </a:cubicBezTo>
                <a:cubicBezTo>
                  <a:pt x="106099" y="71489"/>
                  <a:pt x="109157" y="74613"/>
                  <a:pt x="112872" y="76775"/>
                </a:cubicBezTo>
                <a:cubicBezTo>
                  <a:pt x="116462" y="78956"/>
                  <a:pt x="120577" y="80109"/>
                  <a:pt x="124778" y="80109"/>
                </a:cubicBezTo>
                <a:cubicBezTo>
                  <a:pt x="129017" y="80080"/>
                  <a:pt x="133188" y="78966"/>
                  <a:pt x="136875" y="76870"/>
                </a:cubicBezTo>
                <a:cubicBezTo>
                  <a:pt x="140580" y="74822"/>
                  <a:pt x="143638" y="71784"/>
                  <a:pt x="145733" y="68107"/>
                </a:cubicBezTo>
                <a:cubicBezTo>
                  <a:pt x="147857" y="64297"/>
                  <a:pt x="148943" y="59992"/>
                  <a:pt x="148876" y="55630"/>
                </a:cubicBezTo>
                <a:cubicBezTo>
                  <a:pt x="149019" y="49057"/>
                  <a:pt x="146514" y="42714"/>
                  <a:pt x="141923" y="38008"/>
                </a:cubicBezTo>
                <a:cubicBezTo>
                  <a:pt x="137513" y="33484"/>
                  <a:pt x="131474" y="30950"/>
                  <a:pt x="125159" y="30960"/>
                </a:cubicBezTo>
                <a:close/>
                <a:moveTo>
                  <a:pt x="202407" y="30865"/>
                </a:moveTo>
                <a:cubicBezTo>
                  <a:pt x="196739" y="30751"/>
                  <a:pt x="191243" y="32836"/>
                  <a:pt x="187072" y="36675"/>
                </a:cubicBezTo>
                <a:cubicBezTo>
                  <a:pt x="183538" y="40104"/>
                  <a:pt x="181061" y="44467"/>
                  <a:pt x="179928" y="49248"/>
                </a:cubicBezTo>
                <a:lnTo>
                  <a:pt x="225267" y="49248"/>
                </a:lnTo>
                <a:cubicBezTo>
                  <a:pt x="224486" y="45619"/>
                  <a:pt x="222923" y="42209"/>
                  <a:pt x="220695" y="39247"/>
                </a:cubicBezTo>
                <a:cubicBezTo>
                  <a:pt x="218580" y="36618"/>
                  <a:pt x="215875" y="34522"/>
                  <a:pt x="212789" y="33151"/>
                </a:cubicBezTo>
                <a:cubicBezTo>
                  <a:pt x="209541" y="31636"/>
                  <a:pt x="205988" y="30865"/>
                  <a:pt x="202407" y="30865"/>
                </a:cubicBezTo>
                <a:close/>
                <a:moveTo>
                  <a:pt x="599885" y="30675"/>
                </a:moveTo>
                <a:cubicBezTo>
                  <a:pt x="595665" y="30637"/>
                  <a:pt x="591512" y="31761"/>
                  <a:pt x="587883" y="33914"/>
                </a:cubicBezTo>
                <a:cubicBezTo>
                  <a:pt x="584197" y="36047"/>
                  <a:pt x="581168" y="39143"/>
                  <a:pt x="579120" y="42867"/>
                </a:cubicBezTo>
                <a:cubicBezTo>
                  <a:pt x="576958" y="46601"/>
                  <a:pt x="575815" y="50839"/>
                  <a:pt x="575787" y="55154"/>
                </a:cubicBezTo>
                <a:cubicBezTo>
                  <a:pt x="575815" y="59469"/>
                  <a:pt x="576958" y="63708"/>
                  <a:pt x="579120" y="67442"/>
                </a:cubicBezTo>
                <a:cubicBezTo>
                  <a:pt x="581206" y="71204"/>
                  <a:pt x="584264" y="74328"/>
                  <a:pt x="587979" y="76490"/>
                </a:cubicBezTo>
                <a:cubicBezTo>
                  <a:pt x="591569" y="78672"/>
                  <a:pt x="595684" y="79824"/>
                  <a:pt x="599885" y="79824"/>
                </a:cubicBezTo>
                <a:cubicBezTo>
                  <a:pt x="604124" y="79796"/>
                  <a:pt x="608295" y="78681"/>
                  <a:pt x="611982" y="76586"/>
                </a:cubicBezTo>
                <a:cubicBezTo>
                  <a:pt x="615658" y="74509"/>
                  <a:pt x="618725" y="71480"/>
                  <a:pt x="620840" y="67823"/>
                </a:cubicBezTo>
                <a:cubicBezTo>
                  <a:pt x="622964" y="64013"/>
                  <a:pt x="624050" y="59707"/>
                  <a:pt x="623983" y="55345"/>
                </a:cubicBezTo>
                <a:cubicBezTo>
                  <a:pt x="624126" y="48773"/>
                  <a:pt x="621621" y="42429"/>
                  <a:pt x="617030" y="37724"/>
                </a:cubicBezTo>
                <a:cubicBezTo>
                  <a:pt x="612486" y="33209"/>
                  <a:pt x="606286" y="30770"/>
                  <a:pt x="599885" y="30961"/>
                </a:cubicBezTo>
                <a:close/>
                <a:moveTo>
                  <a:pt x="429673" y="30675"/>
                </a:moveTo>
                <a:cubicBezTo>
                  <a:pt x="425425" y="30627"/>
                  <a:pt x="421234" y="31751"/>
                  <a:pt x="417576" y="33913"/>
                </a:cubicBezTo>
                <a:cubicBezTo>
                  <a:pt x="413890" y="36047"/>
                  <a:pt x="410861" y="39142"/>
                  <a:pt x="408813" y="42867"/>
                </a:cubicBezTo>
                <a:cubicBezTo>
                  <a:pt x="406680" y="46610"/>
                  <a:pt x="405565" y="50848"/>
                  <a:pt x="405575" y="55154"/>
                </a:cubicBezTo>
                <a:cubicBezTo>
                  <a:pt x="405565" y="59459"/>
                  <a:pt x="406680" y="63698"/>
                  <a:pt x="408813" y="67441"/>
                </a:cubicBezTo>
                <a:cubicBezTo>
                  <a:pt x="410899" y="71203"/>
                  <a:pt x="413957" y="74328"/>
                  <a:pt x="417672" y="76490"/>
                </a:cubicBezTo>
                <a:cubicBezTo>
                  <a:pt x="421262" y="78671"/>
                  <a:pt x="425377" y="79823"/>
                  <a:pt x="429578" y="79823"/>
                </a:cubicBezTo>
                <a:cubicBezTo>
                  <a:pt x="433855" y="79785"/>
                  <a:pt x="438046" y="78671"/>
                  <a:pt x="441770" y="76585"/>
                </a:cubicBezTo>
                <a:cubicBezTo>
                  <a:pt x="445446" y="74528"/>
                  <a:pt x="448476" y="71499"/>
                  <a:pt x="450533" y="67822"/>
                </a:cubicBezTo>
                <a:cubicBezTo>
                  <a:pt x="452667" y="64012"/>
                  <a:pt x="453743" y="59707"/>
                  <a:pt x="453676" y="55344"/>
                </a:cubicBezTo>
                <a:cubicBezTo>
                  <a:pt x="453819" y="48772"/>
                  <a:pt x="451314" y="42428"/>
                  <a:pt x="446723" y="37723"/>
                </a:cubicBezTo>
                <a:cubicBezTo>
                  <a:pt x="442122" y="33122"/>
                  <a:pt x="435798" y="30665"/>
                  <a:pt x="429292" y="30960"/>
                </a:cubicBezTo>
                <a:close/>
                <a:moveTo>
                  <a:pt x="71723" y="24959"/>
                </a:moveTo>
                <a:lnTo>
                  <a:pt x="79819" y="24959"/>
                </a:lnTo>
                <a:lnTo>
                  <a:pt x="79819" y="85729"/>
                </a:lnTo>
                <a:lnTo>
                  <a:pt x="72009" y="85729"/>
                </a:lnTo>
                <a:close/>
                <a:moveTo>
                  <a:pt x="546544" y="24674"/>
                </a:moveTo>
                <a:lnTo>
                  <a:pt x="554355" y="24674"/>
                </a:lnTo>
                <a:lnTo>
                  <a:pt x="554355" y="85443"/>
                </a:lnTo>
                <a:lnTo>
                  <a:pt x="546544" y="85443"/>
                </a:lnTo>
                <a:close/>
                <a:moveTo>
                  <a:pt x="202311" y="23626"/>
                </a:moveTo>
                <a:cubicBezTo>
                  <a:pt x="211979" y="23283"/>
                  <a:pt x="221209" y="27655"/>
                  <a:pt x="227076" y="35342"/>
                </a:cubicBezTo>
                <a:cubicBezTo>
                  <a:pt x="231639" y="41285"/>
                  <a:pt x="234030" y="48620"/>
                  <a:pt x="233839" y="56106"/>
                </a:cubicBezTo>
                <a:lnTo>
                  <a:pt x="179166" y="56106"/>
                </a:lnTo>
                <a:cubicBezTo>
                  <a:pt x="179080" y="62545"/>
                  <a:pt x="181509" y="68765"/>
                  <a:pt x="185929" y="73442"/>
                </a:cubicBezTo>
                <a:cubicBezTo>
                  <a:pt x="190100" y="77937"/>
                  <a:pt x="195987" y="80433"/>
                  <a:pt x="202121" y="80300"/>
                </a:cubicBezTo>
                <a:cubicBezTo>
                  <a:pt x="205179" y="80290"/>
                  <a:pt x="208207" y="79738"/>
                  <a:pt x="211074" y="78680"/>
                </a:cubicBezTo>
                <a:cubicBezTo>
                  <a:pt x="213799" y="77661"/>
                  <a:pt x="216332" y="76213"/>
                  <a:pt x="218599" y="74394"/>
                </a:cubicBezTo>
                <a:cubicBezTo>
                  <a:pt x="221238" y="71784"/>
                  <a:pt x="223486" y="68793"/>
                  <a:pt x="225267" y="65536"/>
                </a:cubicBezTo>
                <a:lnTo>
                  <a:pt x="231839" y="69060"/>
                </a:lnTo>
                <a:cubicBezTo>
                  <a:pt x="229953" y="72880"/>
                  <a:pt x="227410" y="76328"/>
                  <a:pt x="224314" y="79252"/>
                </a:cubicBezTo>
                <a:cubicBezTo>
                  <a:pt x="221542" y="81824"/>
                  <a:pt x="218314" y="83862"/>
                  <a:pt x="214789" y="85253"/>
                </a:cubicBezTo>
                <a:cubicBezTo>
                  <a:pt x="210941" y="86643"/>
                  <a:pt x="206874" y="87320"/>
                  <a:pt x="202788" y="87253"/>
                </a:cubicBezTo>
                <a:cubicBezTo>
                  <a:pt x="193987" y="87834"/>
                  <a:pt x="185405" y="84319"/>
                  <a:pt x="179547" y="77728"/>
                </a:cubicBezTo>
                <a:cubicBezTo>
                  <a:pt x="174108" y="71699"/>
                  <a:pt x="171117" y="63850"/>
                  <a:pt x="171165" y="55725"/>
                </a:cubicBezTo>
                <a:cubicBezTo>
                  <a:pt x="171098" y="48267"/>
                  <a:pt x="173584" y="41000"/>
                  <a:pt x="178213" y="35151"/>
                </a:cubicBezTo>
                <a:cubicBezTo>
                  <a:pt x="183842" y="27560"/>
                  <a:pt x="192863" y="23245"/>
                  <a:pt x="202311" y="23626"/>
                </a:cubicBezTo>
                <a:close/>
                <a:moveTo>
                  <a:pt x="783051" y="23436"/>
                </a:moveTo>
                <a:cubicBezTo>
                  <a:pt x="791909" y="23207"/>
                  <a:pt x="800415" y="26903"/>
                  <a:pt x="806292" y="33532"/>
                </a:cubicBezTo>
                <a:cubicBezTo>
                  <a:pt x="811816" y="39514"/>
                  <a:pt x="814817" y="47391"/>
                  <a:pt x="814674" y="55535"/>
                </a:cubicBezTo>
                <a:cubicBezTo>
                  <a:pt x="814760" y="63812"/>
                  <a:pt x="811578" y="71785"/>
                  <a:pt x="805816" y="77728"/>
                </a:cubicBezTo>
                <a:cubicBezTo>
                  <a:pt x="799977" y="84062"/>
                  <a:pt x="791662" y="87539"/>
                  <a:pt x="783051" y="87253"/>
                </a:cubicBezTo>
                <a:cubicBezTo>
                  <a:pt x="774412" y="87558"/>
                  <a:pt x="766058" y="84081"/>
                  <a:pt x="760191" y="77728"/>
                </a:cubicBezTo>
                <a:cubicBezTo>
                  <a:pt x="754428" y="71785"/>
                  <a:pt x="751247" y="63812"/>
                  <a:pt x="751333" y="55535"/>
                </a:cubicBezTo>
                <a:cubicBezTo>
                  <a:pt x="751237" y="47429"/>
                  <a:pt x="754228" y="39600"/>
                  <a:pt x="759715" y="33627"/>
                </a:cubicBezTo>
                <a:cubicBezTo>
                  <a:pt x="765620" y="26969"/>
                  <a:pt x="774154" y="23236"/>
                  <a:pt x="783051" y="23436"/>
                </a:cubicBezTo>
                <a:close/>
                <a:moveTo>
                  <a:pt x="711804" y="23436"/>
                </a:moveTo>
                <a:cubicBezTo>
                  <a:pt x="715747" y="23407"/>
                  <a:pt x="719671" y="24017"/>
                  <a:pt x="723424" y="25246"/>
                </a:cubicBezTo>
                <a:cubicBezTo>
                  <a:pt x="726853" y="26322"/>
                  <a:pt x="730072" y="27960"/>
                  <a:pt x="732949" y="30103"/>
                </a:cubicBezTo>
                <a:cubicBezTo>
                  <a:pt x="735540" y="32170"/>
                  <a:pt x="737712" y="34732"/>
                  <a:pt x="739331" y="37628"/>
                </a:cubicBezTo>
                <a:lnTo>
                  <a:pt x="733139" y="41438"/>
                </a:lnTo>
                <a:cubicBezTo>
                  <a:pt x="728063" y="34466"/>
                  <a:pt x="719852" y="30475"/>
                  <a:pt x="711232" y="30770"/>
                </a:cubicBezTo>
                <a:cubicBezTo>
                  <a:pt x="704364" y="30570"/>
                  <a:pt x="697697" y="33142"/>
                  <a:pt x="692754" y="37914"/>
                </a:cubicBezTo>
                <a:cubicBezTo>
                  <a:pt x="687991" y="42410"/>
                  <a:pt x="685334" y="48696"/>
                  <a:pt x="685419" y="55249"/>
                </a:cubicBezTo>
                <a:cubicBezTo>
                  <a:pt x="685400" y="59640"/>
                  <a:pt x="686591" y="63955"/>
                  <a:pt x="688848" y="67727"/>
                </a:cubicBezTo>
                <a:cubicBezTo>
                  <a:pt x="691039" y="71756"/>
                  <a:pt x="694344" y="75061"/>
                  <a:pt x="698373" y="77252"/>
                </a:cubicBezTo>
                <a:cubicBezTo>
                  <a:pt x="702412" y="79414"/>
                  <a:pt x="706936" y="80529"/>
                  <a:pt x="711518" y="80491"/>
                </a:cubicBezTo>
                <a:cubicBezTo>
                  <a:pt x="720100" y="80624"/>
                  <a:pt x="728234" y="76661"/>
                  <a:pt x="733425" y="69823"/>
                </a:cubicBezTo>
                <a:lnTo>
                  <a:pt x="739616" y="73823"/>
                </a:lnTo>
                <a:cubicBezTo>
                  <a:pt x="736683" y="78205"/>
                  <a:pt x="732644" y="81719"/>
                  <a:pt x="727901" y="84015"/>
                </a:cubicBezTo>
                <a:cubicBezTo>
                  <a:pt x="722662" y="86482"/>
                  <a:pt x="716928" y="87720"/>
                  <a:pt x="711137" y="87634"/>
                </a:cubicBezTo>
                <a:cubicBezTo>
                  <a:pt x="702240" y="87806"/>
                  <a:pt x="693649" y="84367"/>
                  <a:pt x="687324" y="78109"/>
                </a:cubicBezTo>
                <a:cubicBezTo>
                  <a:pt x="681114" y="72375"/>
                  <a:pt x="677647" y="64270"/>
                  <a:pt x="677799" y="55821"/>
                </a:cubicBezTo>
                <a:cubicBezTo>
                  <a:pt x="677790" y="50058"/>
                  <a:pt x="679342" y="44400"/>
                  <a:pt x="682276" y="39438"/>
                </a:cubicBezTo>
                <a:cubicBezTo>
                  <a:pt x="685162" y="34437"/>
                  <a:pt x="689382" y="30351"/>
                  <a:pt x="694468" y="27627"/>
                </a:cubicBezTo>
                <a:cubicBezTo>
                  <a:pt x="699802" y="24808"/>
                  <a:pt x="705765" y="23369"/>
                  <a:pt x="711804" y="23436"/>
                </a:cubicBezTo>
                <a:close/>
                <a:moveTo>
                  <a:pt x="262414" y="23245"/>
                </a:moveTo>
                <a:cubicBezTo>
                  <a:pt x="268786" y="23798"/>
                  <a:pt x="274692" y="26807"/>
                  <a:pt x="278892" y="31627"/>
                </a:cubicBezTo>
                <a:lnTo>
                  <a:pt x="273939" y="36771"/>
                </a:lnTo>
                <a:cubicBezTo>
                  <a:pt x="270777" y="33246"/>
                  <a:pt x="266376" y="31094"/>
                  <a:pt x="261652" y="30770"/>
                </a:cubicBezTo>
                <a:cubicBezTo>
                  <a:pt x="259223" y="30732"/>
                  <a:pt x="256871" y="31618"/>
                  <a:pt x="255080" y="33246"/>
                </a:cubicBezTo>
                <a:cubicBezTo>
                  <a:pt x="253394" y="34704"/>
                  <a:pt x="252422" y="36828"/>
                  <a:pt x="252413" y="39056"/>
                </a:cubicBezTo>
                <a:cubicBezTo>
                  <a:pt x="252499" y="41152"/>
                  <a:pt x="253261" y="43162"/>
                  <a:pt x="254604" y="44772"/>
                </a:cubicBezTo>
                <a:cubicBezTo>
                  <a:pt x="257385" y="47439"/>
                  <a:pt x="260604" y="49601"/>
                  <a:pt x="264129" y="51153"/>
                </a:cubicBezTo>
                <a:cubicBezTo>
                  <a:pt x="268643" y="53201"/>
                  <a:pt x="272701" y="56154"/>
                  <a:pt x="276035" y="59821"/>
                </a:cubicBezTo>
                <a:cubicBezTo>
                  <a:pt x="278016" y="62602"/>
                  <a:pt x="279073" y="65936"/>
                  <a:pt x="279083" y="69346"/>
                </a:cubicBezTo>
                <a:cubicBezTo>
                  <a:pt x="279130" y="74109"/>
                  <a:pt x="277235" y="78681"/>
                  <a:pt x="273844" y="82014"/>
                </a:cubicBezTo>
                <a:cubicBezTo>
                  <a:pt x="270339" y="85434"/>
                  <a:pt x="265595" y="87291"/>
                  <a:pt x="260699" y="87158"/>
                </a:cubicBezTo>
                <a:cubicBezTo>
                  <a:pt x="257204" y="87158"/>
                  <a:pt x="253756" y="86377"/>
                  <a:pt x="250603" y="84872"/>
                </a:cubicBezTo>
                <a:cubicBezTo>
                  <a:pt x="247526" y="83405"/>
                  <a:pt x="244821" y="81262"/>
                  <a:pt x="242697" y="78585"/>
                </a:cubicBezTo>
                <a:lnTo>
                  <a:pt x="247650" y="72966"/>
                </a:lnTo>
                <a:cubicBezTo>
                  <a:pt x="250651" y="76995"/>
                  <a:pt x="255299" y="79471"/>
                  <a:pt x="260319" y="79728"/>
                </a:cubicBezTo>
                <a:cubicBezTo>
                  <a:pt x="263262" y="79814"/>
                  <a:pt x="266129" y="78757"/>
                  <a:pt x="268320" y="76776"/>
                </a:cubicBezTo>
                <a:cubicBezTo>
                  <a:pt x="270406" y="74985"/>
                  <a:pt x="271625" y="72385"/>
                  <a:pt x="271653" y="69632"/>
                </a:cubicBezTo>
                <a:cubicBezTo>
                  <a:pt x="271634" y="67441"/>
                  <a:pt x="270863" y="65317"/>
                  <a:pt x="269463" y="63631"/>
                </a:cubicBezTo>
                <a:cubicBezTo>
                  <a:pt x="266653" y="60983"/>
                  <a:pt x="263433" y="58802"/>
                  <a:pt x="259938" y="57154"/>
                </a:cubicBezTo>
                <a:cubicBezTo>
                  <a:pt x="255623" y="55259"/>
                  <a:pt x="251784" y="52430"/>
                  <a:pt x="248698" y="48867"/>
                </a:cubicBezTo>
                <a:cubicBezTo>
                  <a:pt x="246698" y="46105"/>
                  <a:pt x="245660" y="42752"/>
                  <a:pt x="245745" y="39342"/>
                </a:cubicBezTo>
                <a:cubicBezTo>
                  <a:pt x="245631" y="34999"/>
                  <a:pt x="247355" y="30808"/>
                  <a:pt x="250508" y="27817"/>
                </a:cubicBezTo>
                <a:cubicBezTo>
                  <a:pt x="253699" y="24760"/>
                  <a:pt x="257994" y="23112"/>
                  <a:pt x="262414" y="23245"/>
                </a:cubicBezTo>
                <a:close/>
                <a:moveTo>
                  <a:pt x="19813" y="23245"/>
                </a:moveTo>
                <a:cubicBezTo>
                  <a:pt x="26146" y="23845"/>
                  <a:pt x="32005" y="26836"/>
                  <a:pt x="36196" y="31627"/>
                </a:cubicBezTo>
                <a:lnTo>
                  <a:pt x="31147" y="36771"/>
                </a:lnTo>
                <a:cubicBezTo>
                  <a:pt x="28023" y="33256"/>
                  <a:pt x="23651" y="31104"/>
                  <a:pt x="18955" y="30770"/>
                </a:cubicBezTo>
                <a:cubicBezTo>
                  <a:pt x="16526" y="30732"/>
                  <a:pt x="14174" y="31618"/>
                  <a:pt x="12383" y="33247"/>
                </a:cubicBezTo>
                <a:cubicBezTo>
                  <a:pt x="10697" y="34704"/>
                  <a:pt x="9725" y="36828"/>
                  <a:pt x="9716" y="39057"/>
                </a:cubicBezTo>
                <a:cubicBezTo>
                  <a:pt x="9802" y="41152"/>
                  <a:pt x="10564" y="43162"/>
                  <a:pt x="11907" y="44772"/>
                </a:cubicBezTo>
                <a:cubicBezTo>
                  <a:pt x="14688" y="47439"/>
                  <a:pt x="17907" y="49601"/>
                  <a:pt x="21432" y="51154"/>
                </a:cubicBezTo>
                <a:cubicBezTo>
                  <a:pt x="25928" y="53201"/>
                  <a:pt x="29947" y="56145"/>
                  <a:pt x="33243" y="59821"/>
                </a:cubicBezTo>
                <a:cubicBezTo>
                  <a:pt x="35291" y="62574"/>
                  <a:pt x="36396" y="65917"/>
                  <a:pt x="36386" y="69346"/>
                </a:cubicBezTo>
                <a:cubicBezTo>
                  <a:pt x="36443" y="74128"/>
                  <a:pt x="34510" y="78710"/>
                  <a:pt x="31052" y="82015"/>
                </a:cubicBezTo>
                <a:cubicBezTo>
                  <a:pt x="27594" y="85453"/>
                  <a:pt x="22880" y="87311"/>
                  <a:pt x="18003" y="87158"/>
                </a:cubicBezTo>
                <a:cubicBezTo>
                  <a:pt x="14507" y="87158"/>
                  <a:pt x="11059" y="86377"/>
                  <a:pt x="7906" y="84872"/>
                </a:cubicBezTo>
                <a:cubicBezTo>
                  <a:pt x="4820" y="83405"/>
                  <a:pt x="2124" y="81262"/>
                  <a:pt x="0" y="78586"/>
                </a:cubicBezTo>
                <a:lnTo>
                  <a:pt x="4954" y="72966"/>
                </a:lnTo>
                <a:cubicBezTo>
                  <a:pt x="7954" y="76995"/>
                  <a:pt x="12602" y="79472"/>
                  <a:pt x="17622" y="79729"/>
                </a:cubicBezTo>
                <a:cubicBezTo>
                  <a:pt x="20574" y="79814"/>
                  <a:pt x="23432" y="78757"/>
                  <a:pt x="25623" y="76776"/>
                </a:cubicBezTo>
                <a:cubicBezTo>
                  <a:pt x="27718" y="74985"/>
                  <a:pt x="28928" y="72385"/>
                  <a:pt x="28956" y="69632"/>
                </a:cubicBezTo>
                <a:cubicBezTo>
                  <a:pt x="28937" y="67441"/>
                  <a:pt x="28166" y="65317"/>
                  <a:pt x="26766" y="63631"/>
                </a:cubicBezTo>
                <a:cubicBezTo>
                  <a:pt x="23956" y="60974"/>
                  <a:pt x="20746" y="58793"/>
                  <a:pt x="17241" y="57154"/>
                </a:cubicBezTo>
                <a:cubicBezTo>
                  <a:pt x="12973" y="55230"/>
                  <a:pt x="9163" y="52401"/>
                  <a:pt x="6097" y="48868"/>
                </a:cubicBezTo>
                <a:cubicBezTo>
                  <a:pt x="4096" y="46105"/>
                  <a:pt x="3058" y="42753"/>
                  <a:pt x="3144" y="39343"/>
                </a:cubicBezTo>
                <a:cubicBezTo>
                  <a:pt x="2991" y="34990"/>
                  <a:pt x="4725" y="30789"/>
                  <a:pt x="7906" y="27817"/>
                </a:cubicBezTo>
                <a:cubicBezTo>
                  <a:pt x="11088" y="24741"/>
                  <a:pt x="15383" y="23083"/>
                  <a:pt x="19813" y="23245"/>
                </a:cubicBezTo>
                <a:close/>
                <a:moveTo>
                  <a:pt x="857726" y="23150"/>
                </a:moveTo>
                <a:cubicBezTo>
                  <a:pt x="860612" y="23141"/>
                  <a:pt x="863460" y="23722"/>
                  <a:pt x="866108" y="24865"/>
                </a:cubicBezTo>
                <a:cubicBezTo>
                  <a:pt x="868594" y="25865"/>
                  <a:pt x="870813" y="27427"/>
                  <a:pt x="872585" y="29437"/>
                </a:cubicBezTo>
                <a:cubicBezTo>
                  <a:pt x="874576" y="31885"/>
                  <a:pt x="876071" y="34695"/>
                  <a:pt x="876966" y="37724"/>
                </a:cubicBezTo>
                <a:cubicBezTo>
                  <a:pt x="879157" y="33352"/>
                  <a:pt x="882443" y="29608"/>
                  <a:pt x="886491" y="26865"/>
                </a:cubicBezTo>
                <a:cubicBezTo>
                  <a:pt x="890235" y="24436"/>
                  <a:pt x="894607" y="23141"/>
                  <a:pt x="899065" y="23150"/>
                </a:cubicBezTo>
                <a:cubicBezTo>
                  <a:pt x="903008" y="23065"/>
                  <a:pt x="906894" y="24160"/>
                  <a:pt x="910209" y="26294"/>
                </a:cubicBezTo>
                <a:cubicBezTo>
                  <a:pt x="913438" y="28446"/>
                  <a:pt x="915933" y="31542"/>
                  <a:pt x="917352" y="35152"/>
                </a:cubicBezTo>
                <a:cubicBezTo>
                  <a:pt x="919219" y="40667"/>
                  <a:pt x="920029" y="46486"/>
                  <a:pt x="919734" y="52297"/>
                </a:cubicBezTo>
                <a:lnTo>
                  <a:pt x="919734" y="85444"/>
                </a:lnTo>
                <a:lnTo>
                  <a:pt x="911733" y="85444"/>
                </a:lnTo>
                <a:lnTo>
                  <a:pt x="911733" y="52297"/>
                </a:lnTo>
                <a:cubicBezTo>
                  <a:pt x="911990" y="47772"/>
                  <a:pt x="911504" y="43239"/>
                  <a:pt x="910304" y="38867"/>
                </a:cubicBezTo>
                <a:cubicBezTo>
                  <a:pt x="909428" y="36419"/>
                  <a:pt x="907751" y="34333"/>
                  <a:pt x="905541" y="32961"/>
                </a:cubicBezTo>
                <a:cubicBezTo>
                  <a:pt x="903170" y="31418"/>
                  <a:pt x="900369" y="30646"/>
                  <a:pt x="897541" y="30770"/>
                </a:cubicBezTo>
                <a:cubicBezTo>
                  <a:pt x="893807" y="30713"/>
                  <a:pt x="890159" y="31885"/>
                  <a:pt x="887158" y="34104"/>
                </a:cubicBezTo>
                <a:cubicBezTo>
                  <a:pt x="884034" y="36304"/>
                  <a:pt x="881643" y="39390"/>
                  <a:pt x="880300" y="42962"/>
                </a:cubicBezTo>
                <a:cubicBezTo>
                  <a:pt x="878500" y="49144"/>
                  <a:pt x="877757" y="55583"/>
                  <a:pt x="878109" y="62012"/>
                </a:cubicBezTo>
                <a:lnTo>
                  <a:pt x="878109" y="85825"/>
                </a:lnTo>
                <a:lnTo>
                  <a:pt x="870394" y="85825"/>
                </a:lnTo>
                <a:lnTo>
                  <a:pt x="870394" y="54678"/>
                </a:lnTo>
                <a:cubicBezTo>
                  <a:pt x="870623" y="49687"/>
                  <a:pt x="870175" y="44686"/>
                  <a:pt x="869061" y="39819"/>
                </a:cubicBezTo>
                <a:cubicBezTo>
                  <a:pt x="868194" y="37238"/>
                  <a:pt x="866527" y="34999"/>
                  <a:pt x="864298" y="33437"/>
                </a:cubicBezTo>
                <a:cubicBezTo>
                  <a:pt x="861888" y="31875"/>
                  <a:pt x="859069" y="31075"/>
                  <a:pt x="856202" y="31151"/>
                </a:cubicBezTo>
                <a:cubicBezTo>
                  <a:pt x="852554" y="31142"/>
                  <a:pt x="848991" y="32275"/>
                  <a:pt x="846010" y="34390"/>
                </a:cubicBezTo>
                <a:cubicBezTo>
                  <a:pt x="842867" y="36552"/>
                  <a:pt x="840447" y="39600"/>
                  <a:pt x="839057" y="43153"/>
                </a:cubicBezTo>
                <a:cubicBezTo>
                  <a:pt x="837276" y="48620"/>
                  <a:pt x="836504" y="54364"/>
                  <a:pt x="836771" y="60107"/>
                </a:cubicBezTo>
                <a:lnTo>
                  <a:pt x="836771" y="85825"/>
                </a:lnTo>
                <a:lnTo>
                  <a:pt x="828960" y="85825"/>
                </a:lnTo>
                <a:lnTo>
                  <a:pt x="829056" y="24674"/>
                </a:lnTo>
                <a:lnTo>
                  <a:pt x="836866" y="24674"/>
                </a:lnTo>
                <a:lnTo>
                  <a:pt x="836866" y="35152"/>
                </a:lnTo>
                <a:cubicBezTo>
                  <a:pt x="839105" y="31828"/>
                  <a:pt x="841953" y="28951"/>
                  <a:pt x="845248" y="26675"/>
                </a:cubicBezTo>
                <a:cubicBezTo>
                  <a:pt x="849011" y="24379"/>
                  <a:pt x="853325" y="23160"/>
                  <a:pt x="857726" y="23150"/>
                </a:cubicBezTo>
                <a:close/>
                <a:moveTo>
                  <a:pt x="321373" y="23149"/>
                </a:moveTo>
                <a:cubicBezTo>
                  <a:pt x="324259" y="23140"/>
                  <a:pt x="327107" y="23721"/>
                  <a:pt x="329755" y="24864"/>
                </a:cubicBezTo>
                <a:cubicBezTo>
                  <a:pt x="332222" y="25893"/>
                  <a:pt x="334442" y="27455"/>
                  <a:pt x="336232" y="29436"/>
                </a:cubicBezTo>
                <a:cubicBezTo>
                  <a:pt x="338194" y="31903"/>
                  <a:pt x="339671" y="34713"/>
                  <a:pt x="340614" y="37723"/>
                </a:cubicBezTo>
                <a:cubicBezTo>
                  <a:pt x="342804" y="33351"/>
                  <a:pt x="346091" y="29608"/>
                  <a:pt x="350139" y="26864"/>
                </a:cubicBezTo>
                <a:cubicBezTo>
                  <a:pt x="353882" y="24435"/>
                  <a:pt x="358254" y="23140"/>
                  <a:pt x="362712" y="23149"/>
                </a:cubicBezTo>
                <a:cubicBezTo>
                  <a:pt x="366655" y="23083"/>
                  <a:pt x="370532" y="24178"/>
                  <a:pt x="373856" y="26293"/>
                </a:cubicBezTo>
                <a:cubicBezTo>
                  <a:pt x="377047" y="28493"/>
                  <a:pt x="379523" y="31570"/>
                  <a:pt x="381000" y="35151"/>
                </a:cubicBezTo>
                <a:cubicBezTo>
                  <a:pt x="382781" y="40685"/>
                  <a:pt x="383552" y="46486"/>
                  <a:pt x="383286" y="52296"/>
                </a:cubicBezTo>
                <a:lnTo>
                  <a:pt x="383286" y="85443"/>
                </a:lnTo>
                <a:lnTo>
                  <a:pt x="375380" y="85443"/>
                </a:lnTo>
                <a:lnTo>
                  <a:pt x="375380" y="52296"/>
                </a:lnTo>
                <a:cubicBezTo>
                  <a:pt x="375637" y="47772"/>
                  <a:pt x="375152" y="43238"/>
                  <a:pt x="373951" y="38866"/>
                </a:cubicBezTo>
                <a:cubicBezTo>
                  <a:pt x="373046" y="36437"/>
                  <a:pt x="371370" y="34360"/>
                  <a:pt x="369189" y="32960"/>
                </a:cubicBezTo>
                <a:cubicBezTo>
                  <a:pt x="366808" y="31436"/>
                  <a:pt x="364017" y="30674"/>
                  <a:pt x="361188" y="30769"/>
                </a:cubicBezTo>
                <a:cubicBezTo>
                  <a:pt x="357454" y="30712"/>
                  <a:pt x="353806" y="31884"/>
                  <a:pt x="350806" y="34103"/>
                </a:cubicBezTo>
                <a:cubicBezTo>
                  <a:pt x="347681" y="36303"/>
                  <a:pt x="345291" y="39390"/>
                  <a:pt x="343948" y="42961"/>
                </a:cubicBezTo>
                <a:cubicBezTo>
                  <a:pt x="342100" y="49134"/>
                  <a:pt x="341357" y="55582"/>
                  <a:pt x="341757" y="62011"/>
                </a:cubicBezTo>
                <a:lnTo>
                  <a:pt x="341757" y="85824"/>
                </a:lnTo>
                <a:lnTo>
                  <a:pt x="333946" y="85824"/>
                </a:lnTo>
                <a:lnTo>
                  <a:pt x="333946" y="54677"/>
                </a:lnTo>
                <a:cubicBezTo>
                  <a:pt x="334213" y="49677"/>
                  <a:pt x="333727" y="44676"/>
                  <a:pt x="332518" y="39818"/>
                </a:cubicBezTo>
                <a:cubicBezTo>
                  <a:pt x="331679" y="37218"/>
                  <a:pt x="330003" y="34980"/>
                  <a:pt x="327755" y="33436"/>
                </a:cubicBezTo>
                <a:cubicBezTo>
                  <a:pt x="325345" y="31874"/>
                  <a:pt x="322526" y="31074"/>
                  <a:pt x="319659" y="31150"/>
                </a:cubicBezTo>
                <a:cubicBezTo>
                  <a:pt x="316039" y="31141"/>
                  <a:pt x="312505" y="32274"/>
                  <a:pt x="309562" y="34389"/>
                </a:cubicBezTo>
                <a:cubicBezTo>
                  <a:pt x="306419" y="36551"/>
                  <a:pt x="304000" y="39599"/>
                  <a:pt x="302609" y="43152"/>
                </a:cubicBezTo>
                <a:cubicBezTo>
                  <a:pt x="300828" y="48619"/>
                  <a:pt x="300056" y="54363"/>
                  <a:pt x="300323" y="60107"/>
                </a:cubicBezTo>
                <a:lnTo>
                  <a:pt x="300323" y="85824"/>
                </a:lnTo>
                <a:lnTo>
                  <a:pt x="292512" y="85824"/>
                </a:lnTo>
                <a:lnTo>
                  <a:pt x="292703" y="24674"/>
                </a:lnTo>
                <a:lnTo>
                  <a:pt x="300514" y="24674"/>
                </a:lnTo>
                <a:lnTo>
                  <a:pt x="300514" y="35151"/>
                </a:lnTo>
                <a:cubicBezTo>
                  <a:pt x="302752" y="31827"/>
                  <a:pt x="305600" y="28950"/>
                  <a:pt x="308895" y="26674"/>
                </a:cubicBezTo>
                <a:cubicBezTo>
                  <a:pt x="312648" y="24359"/>
                  <a:pt x="316963" y="23140"/>
                  <a:pt x="321373" y="23149"/>
                </a:cubicBezTo>
                <a:close/>
                <a:moveTo>
                  <a:pt x="508635" y="22959"/>
                </a:moveTo>
                <a:cubicBezTo>
                  <a:pt x="512921" y="22883"/>
                  <a:pt x="517131" y="24073"/>
                  <a:pt x="520731" y="26388"/>
                </a:cubicBezTo>
                <a:cubicBezTo>
                  <a:pt x="524237" y="28703"/>
                  <a:pt x="526961" y="32017"/>
                  <a:pt x="528542" y="35913"/>
                </a:cubicBezTo>
                <a:cubicBezTo>
                  <a:pt x="530475" y="41809"/>
                  <a:pt x="531314" y="48000"/>
                  <a:pt x="531018" y="54201"/>
                </a:cubicBezTo>
                <a:lnTo>
                  <a:pt x="531018" y="85443"/>
                </a:lnTo>
                <a:lnTo>
                  <a:pt x="523208" y="85443"/>
                </a:lnTo>
                <a:lnTo>
                  <a:pt x="523208" y="56868"/>
                </a:lnTo>
                <a:cubicBezTo>
                  <a:pt x="523379" y="52182"/>
                  <a:pt x="523094" y="47495"/>
                  <a:pt x="522351" y="42866"/>
                </a:cubicBezTo>
                <a:cubicBezTo>
                  <a:pt x="521789" y="39171"/>
                  <a:pt x="519931" y="35799"/>
                  <a:pt x="517112" y="33341"/>
                </a:cubicBezTo>
                <a:cubicBezTo>
                  <a:pt x="514216" y="31217"/>
                  <a:pt x="510692" y="30150"/>
                  <a:pt x="507111" y="30293"/>
                </a:cubicBezTo>
                <a:cubicBezTo>
                  <a:pt x="502415" y="30255"/>
                  <a:pt x="497872" y="31951"/>
                  <a:pt x="494347" y="35056"/>
                </a:cubicBezTo>
                <a:cubicBezTo>
                  <a:pt x="490709" y="37989"/>
                  <a:pt x="488127" y="42038"/>
                  <a:pt x="487013" y="46581"/>
                </a:cubicBezTo>
                <a:cubicBezTo>
                  <a:pt x="486060" y="52048"/>
                  <a:pt x="485670" y="57601"/>
                  <a:pt x="485870" y="63154"/>
                </a:cubicBezTo>
                <a:lnTo>
                  <a:pt x="485870" y="85443"/>
                </a:lnTo>
                <a:lnTo>
                  <a:pt x="478059" y="85443"/>
                </a:lnTo>
                <a:lnTo>
                  <a:pt x="478059" y="24673"/>
                </a:lnTo>
                <a:lnTo>
                  <a:pt x="485870" y="24673"/>
                </a:lnTo>
                <a:lnTo>
                  <a:pt x="485870" y="35532"/>
                </a:lnTo>
                <a:cubicBezTo>
                  <a:pt x="488623" y="31665"/>
                  <a:pt x="492166" y="28417"/>
                  <a:pt x="496252" y="26007"/>
                </a:cubicBezTo>
                <a:cubicBezTo>
                  <a:pt x="500062" y="23988"/>
                  <a:pt x="504320" y="22940"/>
                  <a:pt x="508635" y="22959"/>
                </a:cubicBezTo>
                <a:close/>
                <a:moveTo>
                  <a:pt x="599218" y="22769"/>
                </a:moveTo>
                <a:cubicBezTo>
                  <a:pt x="603914" y="22712"/>
                  <a:pt x="608553" y="23788"/>
                  <a:pt x="612744" y="25913"/>
                </a:cubicBezTo>
                <a:cubicBezTo>
                  <a:pt x="616954" y="28227"/>
                  <a:pt x="620573" y="31485"/>
                  <a:pt x="623316" y="35438"/>
                </a:cubicBezTo>
                <a:lnTo>
                  <a:pt x="623316" y="24674"/>
                </a:lnTo>
                <a:lnTo>
                  <a:pt x="631127" y="24674"/>
                </a:lnTo>
                <a:lnTo>
                  <a:pt x="631127" y="85444"/>
                </a:lnTo>
                <a:lnTo>
                  <a:pt x="623412" y="85444"/>
                </a:lnTo>
                <a:lnTo>
                  <a:pt x="623412" y="74966"/>
                </a:lnTo>
                <a:cubicBezTo>
                  <a:pt x="620449" y="78700"/>
                  <a:pt x="616716" y="81758"/>
                  <a:pt x="612458" y="83920"/>
                </a:cubicBezTo>
                <a:cubicBezTo>
                  <a:pt x="608295" y="86015"/>
                  <a:pt x="603685" y="87063"/>
                  <a:pt x="599028" y="86968"/>
                </a:cubicBezTo>
                <a:cubicBezTo>
                  <a:pt x="590684" y="87015"/>
                  <a:pt x="582702" y="83558"/>
                  <a:pt x="577025" y="77443"/>
                </a:cubicBezTo>
                <a:cubicBezTo>
                  <a:pt x="570862" y="71480"/>
                  <a:pt x="567414" y="63251"/>
                  <a:pt x="567500" y="54678"/>
                </a:cubicBezTo>
                <a:cubicBezTo>
                  <a:pt x="567424" y="46220"/>
                  <a:pt x="570872" y="38105"/>
                  <a:pt x="577025" y="32294"/>
                </a:cubicBezTo>
                <a:cubicBezTo>
                  <a:pt x="582740" y="26122"/>
                  <a:pt x="590808" y="22655"/>
                  <a:pt x="599218" y="22769"/>
                </a:cubicBezTo>
                <a:close/>
                <a:moveTo>
                  <a:pt x="428911" y="22769"/>
                </a:moveTo>
                <a:cubicBezTo>
                  <a:pt x="433607" y="22712"/>
                  <a:pt x="438246" y="23788"/>
                  <a:pt x="442437" y="25912"/>
                </a:cubicBezTo>
                <a:cubicBezTo>
                  <a:pt x="446647" y="28227"/>
                  <a:pt x="450266" y="31484"/>
                  <a:pt x="453009" y="35437"/>
                </a:cubicBezTo>
                <a:lnTo>
                  <a:pt x="453009" y="24674"/>
                </a:lnTo>
                <a:lnTo>
                  <a:pt x="460820" y="24674"/>
                </a:lnTo>
                <a:lnTo>
                  <a:pt x="460820" y="85443"/>
                </a:lnTo>
                <a:lnTo>
                  <a:pt x="453105" y="85443"/>
                </a:lnTo>
                <a:lnTo>
                  <a:pt x="453105" y="74966"/>
                </a:lnTo>
                <a:cubicBezTo>
                  <a:pt x="450162" y="78719"/>
                  <a:pt x="446418" y="81786"/>
                  <a:pt x="442151" y="83919"/>
                </a:cubicBezTo>
                <a:cubicBezTo>
                  <a:pt x="437988" y="86015"/>
                  <a:pt x="433378" y="87063"/>
                  <a:pt x="428721" y="86967"/>
                </a:cubicBezTo>
                <a:cubicBezTo>
                  <a:pt x="420377" y="87015"/>
                  <a:pt x="412395" y="83557"/>
                  <a:pt x="406718" y="77442"/>
                </a:cubicBezTo>
                <a:cubicBezTo>
                  <a:pt x="400555" y="71480"/>
                  <a:pt x="397107" y="63250"/>
                  <a:pt x="397193" y="54677"/>
                </a:cubicBezTo>
                <a:cubicBezTo>
                  <a:pt x="397155" y="46229"/>
                  <a:pt x="400603" y="38132"/>
                  <a:pt x="406718" y="32294"/>
                </a:cubicBezTo>
                <a:cubicBezTo>
                  <a:pt x="412452" y="26141"/>
                  <a:pt x="420501" y="22683"/>
                  <a:pt x="428911" y="22769"/>
                </a:cubicBezTo>
                <a:close/>
                <a:moveTo>
                  <a:pt x="48863" y="1529"/>
                </a:moveTo>
                <a:lnTo>
                  <a:pt x="56674" y="1529"/>
                </a:lnTo>
                <a:lnTo>
                  <a:pt x="56674" y="85730"/>
                </a:lnTo>
                <a:lnTo>
                  <a:pt x="48863" y="85730"/>
                </a:lnTo>
                <a:close/>
                <a:moveTo>
                  <a:pt x="148209" y="1147"/>
                </a:moveTo>
                <a:lnTo>
                  <a:pt x="156020" y="1528"/>
                </a:lnTo>
                <a:lnTo>
                  <a:pt x="156020" y="85729"/>
                </a:lnTo>
                <a:lnTo>
                  <a:pt x="148305" y="85729"/>
                </a:lnTo>
                <a:lnTo>
                  <a:pt x="148305" y="75251"/>
                </a:lnTo>
                <a:cubicBezTo>
                  <a:pt x="145342" y="78985"/>
                  <a:pt x="141609" y="82042"/>
                  <a:pt x="137351" y="84205"/>
                </a:cubicBezTo>
                <a:cubicBezTo>
                  <a:pt x="133188" y="86300"/>
                  <a:pt x="128578" y="87348"/>
                  <a:pt x="123921" y="87253"/>
                </a:cubicBezTo>
                <a:cubicBezTo>
                  <a:pt x="115577" y="87300"/>
                  <a:pt x="107595" y="83843"/>
                  <a:pt x="101918" y="77728"/>
                </a:cubicBezTo>
                <a:cubicBezTo>
                  <a:pt x="95755" y="71765"/>
                  <a:pt x="92307" y="63535"/>
                  <a:pt x="92393" y="54963"/>
                </a:cubicBezTo>
                <a:cubicBezTo>
                  <a:pt x="92355" y="46514"/>
                  <a:pt x="95803" y="38418"/>
                  <a:pt x="101918" y="32579"/>
                </a:cubicBezTo>
                <a:cubicBezTo>
                  <a:pt x="107633" y="26407"/>
                  <a:pt x="115701" y="22940"/>
                  <a:pt x="124111" y="23054"/>
                </a:cubicBezTo>
                <a:cubicBezTo>
                  <a:pt x="128807" y="22997"/>
                  <a:pt x="133446" y="24073"/>
                  <a:pt x="137637" y="26197"/>
                </a:cubicBezTo>
                <a:cubicBezTo>
                  <a:pt x="141847" y="28512"/>
                  <a:pt x="145466" y="31769"/>
                  <a:pt x="148209" y="35722"/>
                </a:cubicBezTo>
                <a:close/>
                <a:moveTo>
                  <a:pt x="550450" y="4"/>
                </a:moveTo>
                <a:cubicBezTo>
                  <a:pt x="552183" y="-63"/>
                  <a:pt x="553850" y="633"/>
                  <a:pt x="555022" y="1909"/>
                </a:cubicBezTo>
                <a:cubicBezTo>
                  <a:pt x="556260" y="3109"/>
                  <a:pt x="556946" y="4757"/>
                  <a:pt x="556927" y="6481"/>
                </a:cubicBezTo>
                <a:cubicBezTo>
                  <a:pt x="556927" y="8167"/>
                  <a:pt x="556241" y="9786"/>
                  <a:pt x="555022" y="10958"/>
                </a:cubicBezTo>
                <a:cubicBezTo>
                  <a:pt x="553822" y="12196"/>
                  <a:pt x="552174" y="12882"/>
                  <a:pt x="550450" y="12863"/>
                </a:cubicBezTo>
                <a:cubicBezTo>
                  <a:pt x="548764" y="12863"/>
                  <a:pt x="547144" y="12177"/>
                  <a:pt x="545973" y="10958"/>
                </a:cubicBezTo>
                <a:cubicBezTo>
                  <a:pt x="544754" y="9786"/>
                  <a:pt x="544068" y="8167"/>
                  <a:pt x="544068" y="6481"/>
                </a:cubicBezTo>
                <a:cubicBezTo>
                  <a:pt x="544049" y="4757"/>
                  <a:pt x="544735" y="3109"/>
                  <a:pt x="545973" y="1909"/>
                </a:cubicBezTo>
                <a:cubicBezTo>
                  <a:pt x="547116" y="652"/>
                  <a:pt x="548754" y="-44"/>
                  <a:pt x="550450" y="4"/>
                </a:cubicBezTo>
                <a:close/>
                <a:moveTo>
                  <a:pt x="75628" y="4"/>
                </a:moveTo>
                <a:cubicBezTo>
                  <a:pt x="77362" y="-63"/>
                  <a:pt x="79029" y="633"/>
                  <a:pt x="80200" y="1909"/>
                </a:cubicBezTo>
                <a:cubicBezTo>
                  <a:pt x="81439" y="3109"/>
                  <a:pt x="82124" y="4757"/>
                  <a:pt x="82105" y="6481"/>
                </a:cubicBezTo>
                <a:cubicBezTo>
                  <a:pt x="82105" y="8167"/>
                  <a:pt x="81420" y="9786"/>
                  <a:pt x="80200" y="10958"/>
                </a:cubicBezTo>
                <a:cubicBezTo>
                  <a:pt x="79000" y="12196"/>
                  <a:pt x="77352" y="12882"/>
                  <a:pt x="75628" y="12863"/>
                </a:cubicBezTo>
                <a:cubicBezTo>
                  <a:pt x="73942" y="12863"/>
                  <a:pt x="72323" y="12177"/>
                  <a:pt x="71152" y="10958"/>
                </a:cubicBezTo>
                <a:cubicBezTo>
                  <a:pt x="69932" y="9786"/>
                  <a:pt x="69247" y="8167"/>
                  <a:pt x="69247" y="6481"/>
                </a:cubicBezTo>
                <a:cubicBezTo>
                  <a:pt x="69228" y="4757"/>
                  <a:pt x="69913" y="3109"/>
                  <a:pt x="71152" y="1909"/>
                </a:cubicBezTo>
                <a:cubicBezTo>
                  <a:pt x="72295" y="652"/>
                  <a:pt x="73933" y="-44"/>
                  <a:pt x="75628" y="4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2 Title and text right">
  <p:cSld name="CUSTOM_16">
    <p:bg>
      <p:bgPr>
        <a:solidFill>
          <a:schemeClr val="accent2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3"/>
          <p:cNvSpPr txBox="1">
            <a:spLocks noGrp="1"/>
          </p:cNvSpPr>
          <p:nvPr>
            <p:ph type="title"/>
          </p:nvPr>
        </p:nvSpPr>
        <p:spPr>
          <a:xfrm>
            <a:off x="4918988" y="2122000"/>
            <a:ext cx="5581500" cy="12429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95" name="Google Shape;95;p13"/>
          <p:cNvSpPr txBox="1">
            <a:spLocks noGrp="1"/>
          </p:cNvSpPr>
          <p:nvPr>
            <p:ph type="body" idx="1"/>
          </p:nvPr>
        </p:nvSpPr>
        <p:spPr>
          <a:xfrm>
            <a:off x="4919088" y="3503650"/>
            <a:ext cx="5581500" cy="1702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2385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>
              <a:spcBef>
                <a:spcPts val="2100"/>
              </a:spcBef>
              <a:spcAft>
                <a:spcPts val="2100"/>
              </a:spcAft>
              <a:buSzPts val="15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Date Placeholder 3"/>
          <p:cNvSpPr txBox="1">
            <a:spLocks noGrp="1"/>
          </p:cNvSpPr>
          <p:nvPr>
            <p:ph type="dt" sz="half" idx="7"/>
          </p:nvPr>
        </p:nvSpPr>
        <p:spPr>
          <a:xfrm>
            <a:off x="8266971" y="6356351"/>
            <a:ext cx="2960909" cy="365129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fld id="{773DFE14-58BE-487C-93E2-CBF8985CAD54}" type="datetime1">
              <a:rPr lang="en-US"/>
              <a:pPr lvl="0"/>
              <a:t>12/22/2023</a:t>
            </a:fld>
            <a:endParaRPr lang="en-US"/>
          </a:p>
        </p:txBody>
      </p:sp>
      <p:sp>
        <p:nvSpPr>
          <p:cNvPr id="4" name="Footer Placeholder 4"/>
          <p:cNvSpPr txBox="1">
            <a:spLocks noGrp="1"/>
          </p:cNvSpPr>
          <p:nvPr>
            <p:ph type="ftr" sz="quarter" idx="9"/>
          </p:nvPr>
        </p:nvSpPr>
        <p:spPr>
          <a:xfrm>
            <a:off x="966749" y="501127"/>
            <a:ext cx="3311344" cy="365129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5" name="Slide Number Placeholder 5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D408BEC-D2E8-449D-BA1F-B38EC0AEE7C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545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BD45E85-A921-4247-A54F-253ADE0188F0}" type="datetimeFigureOut">
              <a:rPr lang="en-GB" smtClean="0"/>
              <a:t>22/12/2023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E72BB-F5D6-45F3-AB20-3027E2548F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36422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BD45E85-A921-4247-A54F-253ADE0188F0}" type="datetimeFigureOut">
              <a:rPr lang="en-GB" smtClean="0"/>
              <a:t>22/12/2023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E72BB-F5D6-45F3-AB20-3027E2548F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58689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ice"/>
              <a:buNone/>
              <a:defRPr sz="4000">
                <a:solidFill>
                  <a:schemeClr val="dk1"/>
                </a:solidFill>
                <a:latin typeface="Alice"/>
                <a:ea typeface="Alice"/>
                <a:cs typeface="Alice"/>
                <a:sym typeface="Alic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ice"/>
              <a:buNone/>
              <a:defRPr sz="4000">
                <a:solidFill>
                  <a:schemeClr val="dk1"/>
                </a:solidFill>
                <a:latin typeface="Alice"/>
                <a:ea typeface="Alice"/>
                <a:cs typeface="Alice"/>
                <a:sym typeface="Alic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ice"/>
              <a:buNone/>
              <a:defRPr sz="4000">
                <a:solidFill>
                  <a:schemeClr val="dk1"/>
                </a:solidFill>
                <a:latin typeface="Alice"/>
                <a:ea typeface="Alice"/>
                <a:cs typeface="Alice"/>
                <a:sym typeface="Alic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ice"/>
              <a:buNone/>
              <a:defRPr sz="4000">
                <a:solidFill>
                  <a:schemeClr val="dk1"/>
                </a:solidFill>
                <a:latin typeface="Alice"/>
                <a:ea typeface="Alice"/>
                <a:cs typeface="Alice"/>
                <a:sym typeface="Alic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ice"/>
              <a:buNone/>
              <a:defRPr sz="4000">
                <a:solidFill>
                  <a:schemeClr val="dk1"/>
                </a:solidFill>
                <a:latin typeface="Alice"/>
                <a:ea typeface="Alice"/>
                <a:cs typeface="Alice"/>
                <a:sym typeface="Alic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ice"/>
              <a:buNone/>
              <a:defRPr sz="4000">
                <a:solidFill>
                  <a:schemeClr val="dk1"/>
                </a:solidFill>
                <a:latin typeface="Alice"/>
                <a:ea typeface="Alice"/>
                <a:cs typeface="Alice"/>
                <a:sym typeface="Alic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ice"/>
              <a:buNone/>
              <a:defRPr sz="4000">
                <a:solidFill>
                  <a:schemeClr val="dk1"/>
                </a:solidFill>
                <a:latin typeface="Alice"/>
                <a:ea typeface="Alice"/>
                <a:cs typeface="Alice"/>
                <a:sym typeface="Alic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ice"/>
              <a:buNone/>
              <a:defRPr sz="4000">
                <a:solidFill>
                  <a:schemeClr val="dk1"/>
                </a:solidFill>
                <a:latin typeface="Alice"/>
                <a:ea typeface="Alice"/>
                <a:cs typeface="Alice"/>
                <a:sym typeface="Alic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ice"/>
              <a:buNone/>
              <a:defRPr sz="4000">
                <a:solidFill>
                  <a:schemeClr val="dk1"/>
                </a:solidFill>
                <a:latin typeface="Alice"/>
                <a:ea typeface="Alice"/>
                <a:cs typeface="Alice"/>
                <a:sym typeface="Alic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238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Montserrat Medium"/>
              <a:buChar char="●"/>
              <a:defRPr sz="15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914400" lvl="1" indent="-3238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Montserrat Medium"/>
              <a:buChar char="○"/>
              <a:defRPr sz="15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marL="1371600" lvl="2" indent="-3238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Montserrat Medium"/>
              <a:buChar char="■"/>
              <a:defRPr sz="15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marL="1828800" lvl="3" indent="-3238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Montserrat Medium"/>
              <a:buChar char="●"/>
              <a:defRPr sz="15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marL="2286000" lvl="4" indent="-3238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Montserrat Medium"/>
              <a:buChar char="○"/>
              <a:defRPr sz="15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marL="2743200" lvl="5" indent="-3238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Montserrat Medium"/>
              <a:buChar char="■"/>
              <a:defRPr sz="15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marL="3200400" lvl="6" indent="-3238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Montserrat Medium"/>
              <a:buChar char="●"/>
              <a:defRPr sz="15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marL="3657600" lvl="7" indent="-3238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Montserrat Medium"/>
              <a:buChar char="○"/>
              <a:defRPr sz="15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marL="4114800" lvl="8" indent="-32385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500"/>
              <a:buFont typeface="Montserrat Medium"/>
              <a:buChar char="■"/>
              <a:defRPr sz="15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r">
              <a:buNone/>
              <a:defRPr sz="1300">
                <a:solidFill>
                  <a:schemeClr val="dk2"/>
                </a:solidFill>
              </a:defRPr>
            </a:lvl1pPr>
            <a:lvl2pPr lvl="1" algn="r">
              <a:buNone/>
              <a:defRPr sz="1300">
                <a:solidFill>
                  <a:schemeClr val="dk2"/>
                </a:solidFill>
              </a:defRPr>
            </a:lvl2pPr>
            <a:lvl3pPr lvl="2" algn="r">
              <a:buNone/>
              <a:defRPr sz="1300">
                <a:solidFill>
                  <a:schemeClr val="dk2"/>
                </a:solidFill>
              </a:defRPr>
            </a:lvl3pPr>
            <a:lvl4pPr lvl="3" algn="r">
              <a:buNone/>
              <a:defRPr sz="1300">
                <a:solidFill>
                  <a:schemeClr val="dk2"/>
                </a:solidFill>
              </a:defRPr>
            </a:lvl4pPr>
            <a:lvl5pPr lvl="4" algn="r">
              <a:buNone/>
              <a:defRPr sz="1300">
                <a:solidFill>
                  <a:schemeClr val="dk2"/>
                </a:solidFill>
              </a:defRPr>
            </a:lvl5pPr>
            <a:lvl6pPr lvl="5" algn="r">
              <a:buNone/>
              <a:defRPr sz="1300">
                <a:solidFill>
                  <a:schemeClr val="dk2"/>
                </a:solidFill>
              </a:defRPr>
            </a:lvl6pPr>
            <a:lvl7pPr lvl="6" algn="r">
              <a:buNone/>
              <a:defRPr sz="1300">
                <a:solidFill>
                  <a:schemeClr val="dk2"/>
                </a:solidFill>
              </a:defRPr>
            </a:lvl7pPr>
            <a:lvl8pPr lvl="7" algn="r">
              <a:buNone/>
              <a:defRPr sz="1300">
                <a:solidFill>
                  <a:schemeClr val="dk2"/>
                </a:solidFill>
              </a:defRPr>
            </a:lvl8pPr>
            <a:lvl9pPr lvl="8" algn="r">
              <a:buNone/>
              <a:defRPr sz="13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" name="Google Shape;9;p1"/>
          <p:cNvSpPr/>
          <p:nvPr/>
        </p:nvSpPr>
        <p:spPr>
          <a:xfrm rot="5400000">
            <a:off x="-462658" y="6119355"/>
            <a:ext cx="1131345" cy="114589"/>
          </a:xfrm>
          <a:custGeom>
            <a:avLst/>
            <a:gdLst/>
            <a:ahLst/>
            <a:cxnLst/>
            <a:rect l="l" t="t" r="r" b="b"/>
            <a:pathLst>
              <a:path w="919793" h="87640" extrusionOk="0">
                <a:moveTo>
                  <a:pt x="657321" y="73442"/>
                </a:moveTo>
                <a:cubicBezTo>
                  <a:pt x="659149" y="73404"/>
                  <a:pt x="660912" y="74128"/>
                  <a:pt x="662179" y="75442"/>
                </a:cubicBezTo>
                <a:cubicBezTo>
                  <a:pt x="663493" y="76709"/>
                  <a:pt x="664217" y="78471"/>
                  <a:pt x="664179" y="80300"/>
                </a:cubicBezTo>
                <a:cubicBezTo>
                  <a:pt x="664198" y="82148"/>
                  <a:pt x="663474" y="83939"/>
                  <a:pt x="662179" y="85253"/>
                </a:cubicBezTo>
                <a:cubicBezTo>
                  <a:pt x="660912" y="86568"/>
                  <a:pt x="659149" y="87291"/>
                  <a:pt x="657321" y="87253"/>
                </a:cubicBezTo>
                <a:cubicBezTo>
                  <a:pt x="655492" y="87291"/>
                  <a:pt x="653730" y="86568"/>
                  <a:pt x="652463" y="85253"/>
                </a:cubicBezTo>
                <a:cubicBezTo>
                  <a:pt x="651168" y="83939"/>
                  <a:pt x="650444" y="82148"/>
                  <a:pt x="650463" y="80300"/>
                </a:cubicBezTo>
                <a:cubicBezTo>
                  <a:pt x="650425" y="78471"/>
                  <a:pt x="651149" y="76709"/>
                  <a:pt x="652463" y="75442"/>
                </a:cubicBezTo>
                <a:cubicBezTo>
                  <a:pt x="653730" y="74128"/>
                  <a:pt x="655492" y="73404"/>
                  <a:pt x="657321" y="73442"/>
                </a:cubicBezTo>
                <a:close/>
                <a:moveTo>
                  <a:pt x="783051" y="31056"/>
                </a:moveTo>
                <a:cubicBezTo>
                  <a:pt x="776688" y="30989"/>
                  <a:pt x="770602" y="33618"/>
                  <a:pt x="766287" y="38295"/>
                </a:cubicBezTo>
                <a:cubicBezTo>
                  <a:pt x="761677" y="42876"/>
                  <a:pt x="759134" y="49134"/>
                  <a:pt x="759238" y="55630"/>
                </a:cubicBezTo>
                <a:cubicBezTo>
                  <a:pt x="759229" y="59935"/>
                  <a:pt x="760343" y="64174"/>
                  <a:pt x="762477" y="67917"/>
                </a:cubicBezTo>
                <a:cubicBezTo>
                  <a:pt x="764468" y="71632"/>
                  <a:pt x="767468" y="74709"/>
                  <a:pt x="771144" y="76776"/>
                </a:cubicBezTo>
                <a:cubicBezTo>
                  <a:pt x="774783" y="78804"/>
                  <a:pt x="778888" y="79852"/>
                  <a:pt x="783051" y="79824"/>
                </a:cubicBezTo>
                <a:cubicBezTo>
                  <a:pt x="787213" y="79843"/>
                  <a:pt x="791319" y="78795"/>
                  <a:pt x="794957" y="76776"/>
                </a:cubicBezTo>
                <a:cubicBezTo>
                  <a:pt x="798586" y="74652"/>
                  <a:pt x="801587" y="71594"/>
                  <a:pt x="803625" y="67917"/>
                </a:cubicBezTo>
                <a:cubicBezTo>
                  <a:pt x="805730" y="64165"/>
                  <a:pt x="806816" y="59926"/>
                  <a:pt x="806768" y="55630"/>
                </a:cubicBezTo>
                <a:cubicBezTo>
                  <a:pt x="806873" y="49134"/>
                  <a:pt x="804330" y="42876"/>
                  <a:pt x="799719" y="38295"/>
                </a:cubicBezTo>
                <a:cubicBezTo>
                  <a:pt x="795452" y="33608"/>
                  <a:pt x="789385" y="30979"/>
                  <a:pt x="783051" y="31056"/>
                </a:cubicBezTo>
                <a:close/>
                <a:moveTo>
                  <a:pt x="124778" y="30960"/>
                </a:moveTo>
                <a:cubicBezTo>
                  <a:pt x="120558" y="30922"/>
                  <a:pt x="116405" y="32046"/>
                  <a:pt x="112776" y="34198"/>
                </a:cubicBezTo>
                <a:cubicBezTo>
                  <a:pt x="109090" y="36332"/>
                  <a:pt x="106061" y="39428"/>
                  <a:pt x="104013" y="43152"/>
                </a:cubicBezTo>
                <a:cubicBezTo>
                  <a:pt x="101851" y="46886"/>
                  <a:pt x="100708" y="51124"/>
                  <a:pt x="100680" y="55439"/>
                </a:cubicBezTo>
                <a:cubicBezTo>
                  <a:pt x="100708" y="59754"/>
                  <a:pt x="101851" y="63993"/>
                  <a:pt x="104013" y="67726"/>
                </a:cubicBezTo>
                <a:cubicBezTo>
                  <a:pt x="106099" y="71489"/>
                  <a:pt x="109157" y="74613"/>
                  <a:pt x="112872" y="76775"/>
                </a:cubicBezTo>
                <a:cubicBezTo>
                  <a:pt x="116462" y="78956"/>
                  <a:pt x="120577" y="80109"/>
                  <a:pt x="124778" y="80109"/>
                </a:cubicBezTo>
                <a:cubicBezTo>
                  <a:pt x="129017" y="80080"/>
                  <a:pt x="133188" y="78966"/>
                  <a:pt x="136875" y="76870"/>
                </a:cubicBezTo>
                <a:cubicBezTo>
                  <a:pt x="140580" y="74822"/>
                  <a:pt x="143638" y="71784"/>
                  <a:pt x="145733" y="68107"/>
                </a:cubicBezTo>
                <a:cubicBezTo>
                  <a:pt x="147857" y="64297"/>
                  <a:pt x="148943" y="59992"/>
                  <a:pt x="148876" y="55630"/>
                </a:cubicBezTo>
                <a:cubicBezTo>
                  <a:pt x="149019" y="49057"/>
                  <a:pt x="146514" y="42714"/>
                  <a:pt x="141923" y="38008"/>
                </a:cubicBezTo>
                <a:cubicBezTo>
                  <a:pt x="137513" y="33484"/>
                  <a:pt x="131474" y="30950"/>
                  <a:pt x="125159" y="30960"/>
                </a:cubicBezTo>
                <a:close/>
                <a:moveTo>
                  <a:pt x="202407" y="30865"/>
                </a:moveTo>
                <a:cubicBezTo>
                  <a:pt x="196739" y="30751"/>
                  <a:pt x="191243" y="32836"/>
                  <a:pt x="187072" y="36675"/>
                </a:cubicBezTo>
                <a:cubicBezTo>
                  <a:pt x="183538" y="40104"/>
                  <a:pt x="181061" y="44467"/>
                  <a:pt x="179928" y="49248"/>
                </a:cubicBezTo>
                <a:lnTo>
                  <a:pt x="225267" y="49248"/>
                </a:lnTo>
                <a:cubicBezTo>
                  <a:pt x="224486" y="45619"/>
                  <a:pt x="222923" y="42209"/>
                  <a:pt x="220695" y="39247"/>
                </a:cubicBezTo>
                <a:cubicBezTo>
                  <a:pt x="218580" y="36618"/>
                  <a:pt x="215875" y="34522"/>
                  <a:pt x="212789" y="33151"/>
                </a:cubicBezTo>
                <a:cubicBezTo>
                  <a:pt x="209541" y="31636"/>
                  <a:pt x="205988" y="30865"/>
                  <a:pt x="202407" y="30865"/>
                </a:cubicBezTo>
                <a:close/>
                <a:moveTo>
                  <a:pt x="599885" y="30675"/>
                </a:moveTo>
                <a:cubicBezTo>
                  <a:pt x="595665" y="30637"/>
                  <a:pt x="591512" y="31761"/>
                  <a:pt x="587883" y="33914"/>
                </a:cubicBezTo>
                <a:cubicBezTo>
                  <a:pt x="584197" y="36047"/>
                  <a:pt x="581168" y="39143"/>
                  <a:pt x="579120" y="42867"/>
                </a:cubicBezTo>
                <a:cubicBezTo>
                  <a:pt x="576958" y="46601"/>
                  <a:pt x="575815" y="50839"/>
                  <a:pt x="575787" y="55154"/>
                </a:cubicBezTo>
                <a:cubicBezTo>
                  <a:pt x="575815" y="59469"/>
                  <a:pt x="576958" y="63708"/>
                  <a:pt x="579120" y="67442"/>
                </a:cubicBezTo>
                <a:cubicBezTo>
                  <a:pt x="581206" y="71204"/>
                  <a:pt x="584264" y="74328"/>
                  <a:pt x="587979" y="76490"/>
                </a:cubicBezTo>
                <a:cubicBezTo>
                  <a:pt x="591569" y="78672"/>
                  <a:pt x="595684" y="79824"/>
                  <a:pt x="599885" y="79824"/>
                </a:cubicBezTo>
                <a:cubicBezTo>
                  <a:pt x="604124" y="79796"/>
                  <a:pt x="608295" y="78681"/>
                  <a:pt x="611982" y="76586"/>
                </a:cubicBezTo>
                <a:cubicBezTo>
                  <a:pt x="615658" y="74509"/>
                  <a:pt x="618725" y="71480"/>
                  <a:pt x="620840" y="67823"/>
                </a:cubicBezTo>
                <a:cubicBezTo>
                  <a:pt x="622964" y="64013"/>
                  <a:pt x="624050" y="59707"/>
                  <a:pt x="623983" y="55345"/>
                </a:cubicBezTo>
                <a:cubicBezTo>
                  <a:pt x="624126" y="48773"/>
                  <a:pt x="621621" y="42429"/>
                  <a:pt x="617030" y="37724"/>
                </a:cubicBezTo>
                <a:cubicBezTo>
                  <a:pt x="612486" y="33209"/>
                  <a:pt x="606286" y="30770"/>
                  <a:pt x="599885" y="30961"/>
                </a:cubicBezTo>
                <a:close/>
                <a:moveTo>
                  <a:pt x="429673" y="30675"/>
                </a:moveTo>
                <a:cubicBezTo>
                  <a:pt x="425425" y="30627"/>
                  <a:pt x="421234" y="31751"/>
                  <a:pt x="417576" y="33913"/>
                </a:cubicBezTo>
                <a:cubicBezTo>
                  <a:pt x="413890" y="36047"/>
                  <a:pt x="410861" y="39142"/>
                  <a:pt x="408813" y="42867"/>
                </a:cubicBezTo>
                <a:cubicBezTo>
                  <a:pt x="406680" y="46610"/>
                  <a:pt x="405565" y="50848"/>
                  <a:pt x="405575" y="55154"/>
                </a:cubicBezTo>
                <a:cubicBezTo>
                  <a:pt x="405565" y="59459"/>
                  <a:pt x="406680" y="63698"/>
                  <a:pt x="408813" y="67441"/>
                </a:cubicBezTo>
                <a:cubicBezTo>
                  <a:pt x="410899" y="71203"/>
                  <a:pt x="413957" y="74328"/>
                  <a:pt x="417672" y="76490"/>
                </a:cubicBezTo>
                <a:cubicBezTo>
                  <a:pt x="421262" y="78671"/>
                  <a:pt x="425377" y="79823"/>
                  <a:pt x="429578" y="79823"/>
                </a:cubicBezTo>
                <a:cubicBezTo>
                  <a:pt x="433855" y="79785"/>
                  <a:pt x="438046" y="78671"/>
                  <a:pt x="441770" y="76585"/>
                </a:cubicBezTo>
                <a:cubicBezTo>
                  <a:pt x="445446" y="74528"/>
                  <a:pt x="448476" y="71499"/>
                  <a:pt x="450533" y="67822"/>
                </a:cubicBezTo>
                <a:cubicBezTo>
                  <a:pt x="452667" y="64012"/>
                  <a:pt x="453743" y="59707"/>
                  <a:pt x="453676" y="55344"/>
                </a:cubicBezTo>
                <a:cubicBezTo>
                  <a:pt x="453819" y="48772"/>
                  <a:pt x="451314" y="42428"/>
                  <a:pt x="446723" y="37723"/>
                </a:cubicBezTo>
                <a:cubicBezTo>
                  <a:pt x="442122" y="33122"/>
                  <a:pt x="435798" y="30665"/>
                  <a:pt x="429292" y="30960"/>
                </a:cubicBezTo>
                <a:close/>
                <a:moveTo>
                  <a:pt x="71723" y="24959"/>
                </a:moveTo>
                <a:lnTo>
                  <a:pt x="79819" y="24959"/>
                </a:lnTo>
                <a:lnTo>
                  <a:pt x="79819" y="85729"/>
                </a:lnTo>
                <a:lnTo>
                  <a:pt x="72009" y="85729"/>
                </a:lnTo>
                <a:close/>
                <a:moveTo>
                  <a:pt x="546544" y="24674"/>
                </a:moveTo>
                <a:lnTo>
                  <a:pt x="554355" y="24674"/>
                </a:lnTo>
                <a:lnTo>
                  <a:pt x="554355" y="85443"/>
                </a:lnTo>
                <a:lnTo>
                  <a:pt x="546544" y="85443"/>
                </a:lnTo>
                <a:close/>
                <a:moveTo>
                  <a:pt x="202311" y="23626"/>
                </a:moveTo>
                <a:cubicBezTo>
                  <a:pt x="211979" y="23283"/>
                  <a:pt x="221209" y="27655"/>
                  <a:pt x="227076" y="35342"/>
                </a:cubicBezTo>
                <a:cubicBezTo>
                  <a:pt x="231639" y="41285"/>
                  <a:pt x="234030" y="48620"/>
                  <a:pt x="233839" y="56106"/>
                </a:cubicBezTo>
                <a:lnTo>
                  <a:pt x="179166" y="56106"/>
                </a:lnTo>
                <a:cubicBezTo>
                  <a:pt x="179080" y="62545"/>
                  <a:pt x="181509" y="68765"/>
                  <a:pt x="185929" y="73442"/>
                </a:cubicBezTo>
                <a:cubicBezTo>
                  <a:pt x="190100" y="77937"/>
                  <a:pt x="195987" y="80433"/>
                  <a:pt x="202121" y="80300"/>
                </a:cubicBezTo>
                <a:cubicBezTo>
                  <a:pt x="205179" y="80290"/>
                  <a:pt x="208207" y="79738"/>
                  <a:pt x="211074" y="78680"/>
                </a:cubicBezTo>
                <a:cubicBezTo>
                  <a:pt x="213799" y="77661"/>
                  <a:pt x="216332" y="76213"/>
                  <a:pt x="218599" y="74394"/>
                </a:cubicBezTo>
                <a:cubicBezTo>
                  <a:pt x="221238" y="71784"/>
                  <a:pt x="223486" y="68793"/>
                  <a:pt x="225267" y="65536"/>
                </a:cubicBezTo>
                <a:lnTo>
                  <a:pt x="231839" y="69060"/>
                </a:lnTo>
                <a:cubicBezTo>
                  <a:pt x="229953" y="72880"/>
                  <a:pt x="227410" y="76328"/>
                  <a:pt x="224314" y="79252"/>
                </a:cubicBezTo>
                <a:cubicBezTo>
                  <a:pt x="221542" y="81824"/>
                  <a:pt x="218314" y="83862"/>
                  <a:pt x="214789" y="85253"/>
                </a:cubicBezTo>
                <a:cubicBezTo>
                  <a:pt x="210941" y="86643"/>
                  <a:pt x="206874" y="87320"/>
                  <a:pt x="202788" y="87253"/>
                </a:cubicBezTo>
                <a:cubicBezTo>
                  <a:pt x="193987" y="87834"/>
                  <a:pt x="185405" y="84319"/>
                  <a:pt x="179547" y="77728"/>
                </a:cubicBezTo>
                <a:cubicBezTo>
                  <a:pt x="174108" y="71699"/>
                  <a:pt x="171117" y="63850"/>
                  <a:pt x="171165" y="55725"/>
                </a:cubicBezTo>
                <a:cubicBezTo>
                  <a:pt x="171098" y="48267"/>
                  <a:pt x="173584" y="41000"/>
                  <a:pt x="178213" y="35151"/>
                </a:cubicBezTo>
                <a:cubicBezTo>
                  <a:pt x="183842" y="27560"/>
                  <a:pt x="192863" y="23245"/>
                  <a:pt x="202311" y="23626"/>
                </a:cubicBezTo>
                <a:close/>
                <a:moveTo>
                  <a:pt x="783051" y="23436"/>
                </a:moveTo>
                <a:cubicBezTo>
                  <a:pt x="791909" y="23207"/>
                  <a:pt x="800415" y="26903"/>
                  <a:pt x="806292" y="33532"/>
                </a:cubicBezTo>
                <a:cubicBezTo>
                  <a:pt x="811816" y="39514"/>
                  <a:pt x="814817" y="47391"/>
                  <a:pt x="814674" y="55535"/>
                </a:cubicBezTo>
                <a:cubicBezTo>
                  <a:pt x="814760" y="63812"/>
                  <a:pt x="811578" y="71785"/>
                  <a:pt x="805816" y="77728"/>
                </a:cubicBezTo>
                <a:cubicBezTo>
                  <a:pt x="799977" y="84062"/>
                  <a:pt x="791662" y="87539"/>
                  <a:pt x="783051" y="87253"/>
                </a:cubicBezTo>
                <a:cubicBezTo>
                  <a:pt x="774412" y="87558"/>
                  <a:pt x="766058" y="84081"/>
                  <a:pt x="760191" y="77728"/>
                </a:cubicBezTo>
                <a:cubicBezTo>
                  <a:pt x="754428" y="71785"/>
                  <a:pt x="751247" y="63812"/>
                  <a:pt x="751333" y="55535"/>
                </a:cubicBezTo>
                <a:cubicBezTo>
                  <a:pt x="751237" y="47429"/>
                  <a:pt x="754228" y="39600"/>
                  <a:pt x="759715" y="33627"/>
                </a:cubicBezTo>
                <a:cubicBezTo>
                  <a:pt x="765620" y="26969"/>
                  <a:pt x="774154" y="23236"/>
                  <a:pt x="783051" y="23436"/>
                </a:cubicBezTo>
                <a:close/>
                <a:moveTo>
                  <a:pt x="711804" y="23436"/>
                </a:moveTo>
                <a:cubicBezTo>
                  <a:pt x="715747" y="23407"/>
                  <a:pt x="719671" y="24017"/>
                  <a:pt x="723424" y="25246"/>
                </a:cubicBezTo>
                <a:cubicBezTo>
                  <a:pt x="726853" y="26322"/>
                  <a:pt x="730072" y="27960"/>
                  <a:pt x="732949" y="30103"/>
                </a:cubicBezTo>
                <a:cubicBezTo>
                  <a:pt x="735540" y="32170"/>
                  <a:pt x="737712" y="34732"/>
                  <a:pt x="739331" y="37628"/>
                </a:cubicBezTo>
                <a:lnTo>
                  <a:pt x="733139" y="41438"/>
                </a:lnTo>
                <a:cubicBezTo>
                  <a:pt x="728063" y="34466"/>
                  <a:pt x="719852" y="30475"/>
                  <a:pt x="711232" y="30770"/>
                </a:cubicBezTo>
                <a:cubicBezTo>
                  <a:pt x="704364" y="30570"/>
                  <a:pt x="697697" y="33142"/>
                  <a:pt x="692754" y="37914"/>
                </a:cubicBezTo>
                <a:cubicBezTo>
                  <a:pt x="687991" y="42410"/>
                  <a:pt x="685334" y="48696"/>
                  <a:pt x="685419" y="55249"/>
                </a:cubicBezTo>
                <a:cubicBezTo>
                  <a:pt x="685400" y="59640"/>
                  <a:pt x="686591" y="63955"/>
                  <a:pt x="688848" y="67727"/>
                </a:cubicBezTo>
                <a:cubicBezTo>
                  <a:pt x="691039" y="71756"/>
                  <a:pt x="694344" y="75061"/>
                  <a:pt x="698373" y="77252"/>
                </a:cubicBezTo>
                <a:cubicBezTo>
                  <a:pt x="702412" y="79414"/>
                  <a:pt x="706936" y="80529"/>
                  <a:pt x="711518" y="80491"/>
                </a:cubicBezTo>
                <a:cubicBezTo>
                  <a:pt x="720100" y="80624"/>
                  <a:pt x="728234" y="76661"/>
                  <a:pt x="733425" y="69823"/>
                </a:cubicBezTo>
                <a:lnTo>
                  <a:pt x="739616" y="73823"/>
                </a:lnTo>
                <a:cubicBezTo>
                  <a:pt x="736683" y="78205"/>
                  <a:pt x="732644" y="81719"/>
                  <a:pt x="727901" y="84015"/>
                </a:cubicBezTo>
                <a:cubicBezTo>
                  <a:pt x="722662" y="86482"/>
                  <a:pt x="716928" y="87720"/>
                  <a:pt x="711137" y="87634"/>
                </a:cubicBezTo>
                <a:cubicBezTo>
                  <a:pt x="702240" y="87806"/>
                  <a:pt x="693649" y="84367"/>
                  <a:pt x="687324" y="78109"/>
                </a:cubicBezTo>
                <a:cubicBezTo>
                  <a:pt x="681114" y="72375"/>
                  <a:pt x="677647" y="64270"/>
                  <a:pt x="677799" y="55821"/>
                </a:cubicBezTo>
                <a:cubicBezTo>
                  <a:pt x="677790" y="50058"/>
                  <a:pt x="679342" y="44400"/>
                  <a:pt x="682276" y="39438"/>
                </a:cubicBezTo>
                <a:cubicBezTo>
                  <a:pt x="685162" y="34437"/>
                  <a:pt x="689382" y="30351"/>
                  <a:pt x="694468" y="27627"/>
                </a:cubicBezTo>
                <a:cubicBezTo>
                  <a:pt x="699802" y="24808"/>
                  <a:pt x="705765" y="23369"/>
                  <a:pt x="711804" y="23436"/>
                </a:cubicBezTo>
                <a:close/>
                <a:moveTo>
                  <a:pt x="262414" y="23245"/>
                </a:moveTo>
                <a:cubicBezTo>
                  <a:pt x="268786" y="23798"/>
                  <a:pt x="274692" y="26807"/>
                  <a:pt x="278892" y="31627"/>
                </a:cubicBezTo>
                <a:lnTo>
                  <a:pt x="273939" y="36771"/>
                </a:lnTo>
                <a:cubicBezTo>
                  <a:pt x="270777" y="33246"/>
                  <a:pt x="266376" y="31094"/>
                  <a:pt x="261652" y="30770"/>
                </a:cubicBezTo>
                <a:cubicBezTo>
                  <a:pt x="259223" y="30732"/>
                  <a:pt x="256871" y="31618"/>
                  <a:pt x="255080" y="33246"/>
                </a:cubicBezTo>
                <a:cubicBezTo>
                  <a:pt x="253394" y="34704"/>
                  <a:pt x="252422" y="36828"/>
                  <a:pt x="252413" y="39056"/>
                </a:cubicBezTo>
                <a:cubicBezTo>
                  <a:pt x="252499" y="41152"/>
                  <a:pt x="253261" y="43162"/>
                  <a:pt x="254604" y="44772"/>
                </a:cubicBezTo>
                <a:cubicBezTo>
                  <a:pt x="257385" y="47439"/>
                  <a:pt x="260604" y="49601"/>
                  <a:pt x="264129" y="51153"/>
                </a:cubicBezTo>
                <a:cubicBezTo>
                  <a:pt x="268643" y="53201"/>
                  <a:pt x="272701" y="56154"/>
                  <a:pt x="276035" y="59821"/>
                </a:cubicBezTo>
                <a:cubicBezTo>
                  <a:pt x="278016" y="62602"/>
                  <a:pt x="279073" y="65936"/>
                  <a:pt x="279083" y="69346"/>
                </a:cubicBezTo>
                <a:cubicBezTo>
                  <a:pt x="279130" y="74109"/>
                  <a:pt x="277235" y="78681"/>
                  <a:pt x="273844" y="82014"/>
                </a:cubicBezTo>
                <a:cubicBezTo>
                  <a:pt x="270339" y="85434"/>
                  <a:pt x="265595" y="87291"/>
                  <a:pt x="260699" y="87158"/>
                </a:cubicBezTo>
                <a:cubicBezTo>
                  <a:pt x="257204" y="87158"/>
                  <a:pt x="253756" y="86377"/>
                  <a:pt x="250603" y="84872"/>
                </a:cubicBezTo>
                <a:cubicBezTo>
                  <a:pt x="247526" y="83405"/>
                  <a:pt x="244821" y="81262"/>
                  <a:pt x="242697" y="78585"/>
                </a:cubicBezTo>
                <a:lnTo>
                  <a:pt x="247650" y="72966"/>
                </a:lnTo>
                <a:cubicBezTo>
                  <a:pt x="250651" y="76995"/>
                  <a:pt x="255299" y="79471"/>
                  <a:pt x="260319" y="79728"/>
                </a:cubicBezTo>
                <a:cubicBezTo>
                  <a:pt x="263262" y="79814"/>
                  <a:pt x="266129" y="78757"/>
                  <a:pt x="268320" y="76776"/>
                </a:cubicBezTo>
                <a:cubicBezTo>
                  <a:pt x="270406" y="74985"/>
                  <a:pt x="271625" y="72385"/>
                  <a:pt x="271653" y="69632"/>
                </a:cubicBezTo>
                <a:cubicBezTo>
                  <a:pt x="271634" y="67441"/>
                  <a:pt x="270863" y="65317"/>
                  <a:pt x="269463" y="63631"/>
                </a:cubicBezTo>
                <a:cubicBezTo>
                  <a:pt x="266653" y="60983"/>
                  <a:pt x="263433" y="58802"/>
                  <a:pt x="259938" y="57154"/>
                </a:cubicBezTo>
                <a:cubicBezTo>
                  <a:pt x="255623" y="55259"/>
                  <a:pt x="251784" y="52430"/>
                  <a:pt x="248698" y="48867"/>
                </a:cubicBezTo>
                <a:cubicBezTo>
                  <a:pt x="246698" y="46105"/>
                  <a:pt x="245660" y="42752"/>
                  <a:pt x="245745" y="39342"/>
                </a:cubicBezTo>
                <a:cubicBezTo>
                  <a:pt x="245631" y="34999"/>
                  <a:pt x="247355" y="30808"/>
                  <a:pt x="250508" y="27817"/>
                </a:cubicBezTo>
                <a:cubicBezTo>
                  <a:pt x="253699" y="24760"/>
                  <a:pt x="257994" y="23112"/>
                  <a:pt x="262414" y="23245"/>
                </a:cubicBezTo>
                <a:close/>
                <a:moveTo>
                  <a:pt x="19813" y="23245"/>
                </a:moveTo>
                <a:cubicBezTo>
                  <a:pt x="26146" y="23845"/>
                  <a:pt x="32005" y="26836"/>
                  <a:pt x="36196" y="31627"/>
                </a:cubicBezTo>
                <a:lnTo>
                  <a:pt x="31147" y="36771"/>
                </a:lnTo>
                <a:cubicBezTo>
                  <a:pt x="28023" y="33256"/>
                  <a:pt x="23651" y="31104"/>
                  <a:pt x="18955" y="30770"/>
                </a:cubicBezTo>
                <a:cubicBezTo>
                  <a:pt x="16526" y="30732"/>
                  <a:pt x="14174" y="31618"/>
                  <a:pt x="12383" y="33247"/>
                </a:cubicBezTo>
                <a:cubicBezTo>
                  <a:pt x="10697" y="34704"/>
                  <a:pt x="9725" y="36828"/>
                  <a:pt x="9716" y="39057"/>
                </a:cubicBezTo>
                <a:cubicBezTo>
                  <a:pt x="9802" y="41152"/>
                  <a:pt x="10564" y="43162"/>
                  <a:pt x="11907" y="44772"/>
                </a:cubicBezTo>
                <a:cubicBezTo>
                  <a:pt x="14688" y="47439"/>
                  <a:pt x="17907" y="49601"/>
                  <a:pt x="21432" y="51154"/>
                </a:cubicBezTo>
                <a:cubicBezTo>
                  <a:pt x="25928" y="53201"/>
                  <a:pt x="29947" y="56145"/>
                  <a:pt x="33243" y="59821"/>
                </a:cubicBezTo>
                <a:cubicBezTo>
                  <a:pt x="35291" y="62574"/>
                  <a:pt x="36396" y="65917"/>
                  <a:pt x="36386" y="69346"/>
                </a:cubicBezTo>
                <a:cubicBezTo>
                  <a:pt x="36443" y="74128"/>
                  <a:pt x="34510" y="78710"/>
                  <a:pt x="31052" y="82015"/>
                </a:cubicBezTo>
                <a:cubicBezTo>
                  <a:pt x="27594" y="85453"/>
                  <a:pt x="22880" y="87311"/>
                  <a:pt x="18003" y="87158"/>
                </a:cubicBezTo>
                <a:cubicBezTo>
                  <a:pt x="14507" y="87158"/>
                  <a:pt x="11059" y="86377"/>
                  <a:pt x="7906" y="84872"/>
                </a:cubicBezTo>
                <a:cubicBezTo>
                  <a:pt x="4820" y="83405"/>
                  <a:pt x="2124" y="81262"/>
                  <a:pt x="0" y="78586"/>
                </a:cubicBezTo>
                <a:lnTo>
                  <a:pt x="4954" y="72966"/>
                </a:lnTo>
                <a:cubicBezTo>
                  <a:pt x="7954" y="76995"/>
                  <a:pt x="12602" y="79472"/>
                  <a:pt x="17622" y="79729"/>
                </a:cubicBezTo>
                <a:cubicBezTo>
                  <a:pt x="20574" y="79814"/>
                  <a:pt x="23432" y="78757"/>
                  <a:pt x="25623" y="76776"/>
                </a:cubicBezTo>
                <a:cubicBezTo>
                  <a:pt x="27718" y="74985"/>
                  <a:pt x="28928" y="72385"/>
                  <a:pt x="28956" y="69632"/>
                </a:cubicBezTo>
                <a:cubicBezTo>
                  <a:pt x="28937" y="67441"/>
                  <a:pt x="28166" y="65317"/>
                  <a:pt x="26766" y="63631"/>
                </a:cubicBezTo>
                <a:cubicBezTo>
                  <a:pt x="23956" y="60974"/>
                  <a:pt x="20746" y="58793"/>
                  <a:pt x="17241" y="57154"/>
                </a:cubicBezTo>
                <a:cubicBezTo>
                  <a:pt x="12973" y="55230"/>
                  <a:pt x="9163" y="52401"/>
                  <a:pt x="6097" y="48868"/>
                </a:cubicBezTo>
                <a:cubicBezTo>
                  <a:pt x="4096" y="46105"/>
                  <a:pt x="3058" y="42753"/>
                  <a:pt x="3144" y="39343"/>
                </a:cubicBezTo>
                <a:cubicBezTo>
                  <a:pt x="2991" y="34990"/>
                  <a:pt x="4725" y="30789"/>
                  <a:pt x="7906" y="27817"/>
                </a:cubicBezTo>
                <a:cubicBezTo>
                  <a:pt x="11088" y="24741"/>
                  <a:pt x="15383" y="23083"/>
                  <a:pt x="19813" y="23245"/>
                </a:cubicBezTo>
                <a:close/>
                <a:moveTo>
                  <a:pt x="857726" y="23150"/>
                </a:moveTo>
                <a:cubicBezTo>
                  <a:pt x="860612" y="23141"/>
                  <a:pt x="863460" y="23722"/>
                  <a:pt x="866108" y="24865"/>
                </a:cubicBezTo>
                <a:cubicBezTo>
                  <a:pt x="868594" y="25865"/>
                  <a:pt x="870813" y="27427"/>
                  <a:pt x="872585" y="29437"/>
                </a:cubicBezTo>
                <a:cubicBezTo>
                  <a:pt x="874576" y="31885"/>
                  <a:pt x="876071" y="34695"/>
                  <a:pt x="876966" y="37724"/>
                </a:cubicBezTo>
                <a:cubicBezTo>
                  <a:pt x="879157" y="33352"/>
                  <a:pt x="882443" y="29608"/>
                  <a:pt x="886491" y="26865"/>
                </a:cubicBezTo>
                <a:cubicBezTo>
                  <a:pt x="890235" y="24436"/>
                  <a:pt x="894607" y="23141"/>
                  <a:pt x="899065" y="23150"/>
                </a:cubicBezTo>
                <a:cubicBezTo>
                  <a:pt x="903008" y="23065"/>
                  <a:pt x="906894" y="24160"/>
                  <a:pt x="910209" y="26294"/>
                </a:cubicBezTo>
                <a:cubicBezTo>
                  <a:pt x="913438" y="28446"/>
                  <a:pt x="915933" y="31542"/>
                  <a:pt x="917352" y="35152"/>
                </a:cubicBezTo>
                <a:cubicBezTo>
                  <a:pt x="919219" y="40667"/>
                  <a:pt x="920029" y="46486"/>
                  <a:pt x="919734" y="52297"/>
                </a:cubicBezTo>
                <a:lnTo>
                  <a:pt x="919734" y="85444"/>
                </a:lnTo>
                <a:lnTo>
                  <a:pt x="911733" y="85444"/>
                </a:lnTo>
                <a:lnTo>
                  <a:pt x="911733" y="52297"/>
                </a:lnTo>
                <a:cubicBezTo>
                  <a:pt x="911990" y="47772"/>
                  <a:pt x="911504" y="43239"/>
                  <a:pt x="910304" y="38867"/>
                </a:cubicBezTo>
                <a:cubicBezTo>
                  <a:pt x="909428" y="36419"/>
                  <a:pt x="907751" y="34333"/>
                  <a:pt x="905541" y="32961"/>
                </a:cubicBezTo>
                <a:cubicBezTo>
                  <a:pt x="903170" y="31418"/>
                  <a:pt x="900369" y="30646"/>
                  <a:pt x="897541" y="30770"/>
                </a:cubicBezTo>
                <a:cubicBezTo>
                  <a:pt x="893807" y="30713"/>
                  <a:pt x="890159" y="31885"/>
                  <a:pt x="887158" y="34104"/>
                </a:cubicBezTo>
                <a:cubicBezTo>
                  <a:pt x="884034" y="36304"/>
                  <a:pt x="881643" y="39390"/>
                  <a:pt x="880300" y="42962"/>
                </a:cubicBezTo>
                <a:cubicBezTo>
                  <a:pt x="878500" y="49144"/>
                  <a:pt x="877757" y="55583"/>
                  <a:pt x="878109" y="62012"/>
                </a:cubicBezTo>
                <a:lnTo>
                  <a:pt x="878109" y="85825"/>
                </a:lnTo>
                <a:lnTo>
                  <a:pt x="870394" y="85825"/>
                </a:lnTo>
                <a:lnTo>
                  <a:pt x="870394" y="54678"/>
                </a:lnTo>
                <a:cubicBezTo>
                  <a:pt x="870623" y="49687"/>
                  <a:pt x="870175" y="44686"/>
                  <a:pt x="869061" y="39819"/>
                </a:cubicBezTo>
                <a:cubicBezTo>
                  <a:pt x="868194" y="37238"/>
                  <a:pt x="866527" y="34999"/>
                  <a:pt x="864298" y="33437"/>
                </a:cubicBezTo>
                <a:cubicBezTo>
                  <a:pt x="861888" y="31875"/>
                  <a:pt x="859069" y="31075"/>
                  <a:pt x="856202" y="31151"/>
                </a:cubicBezTo>
                <a:cubicBezTo>
                  <a:pt x="852554" y="31142"/>
                  <a:pt x="848991" y="32275"/>
                  <a:pt x="846010" y="34390"/>
                </a:cubicBezTo>
                <a:cubicBezTo>
                  <a:pt x="842867" y="36552"/>
                  <a:pt x="840447" y="39600"/>
                  <a:pt x="839057" y="43153"/>
                </a:cubicBezTo>
                <a:cubicBezTo>
                  <a:pt x="837276" y="48620"/>
                  <a:pt x="836504" y="54364"/>
                  <a:pt x="836771" y="60107"/>
                </a:cubicBezTo>
                <a:lnTo>
                  <a:pt x="836771" y="85825"/>
                </a:lnTo>
                <a:lnTo>
                  <a:pt x="828960" y="85825"/>
                </a:lnTo>
                <a:lnTo>
                  <a:pt x="829056" y="24674"/>
                </a:lnTo>
                <a:lnTo>
                  <a:pt x="836866" y="24674"/>
                </a:lnTo>
                <a:lnTo>
                  <a:pt x="836866" y="35152"/>
                </a:lnTo>
                <a:cubicBezTo>
                  <a:pt x="839105" y="31828"/>
                  <a:pt x="841953" y="28951"/>
                  <a:pt x="845248" y="26675"/>
                </a:cubicBezTo>
                <a:cubicBezTo>
                  <a:pt x="849011" y="24379"/>
                  <a:pt x="853325" y="23160"/>
                  <a:pt x="857726" y="23150"/>
                </a:cubicBezTo>
                <a:close/>
                <a:moveTo>
                  <a:pt x="321373" y="23149"/>
                </a:moveTo>
                <a:cubicBezTo>
                  <a:pt x="324259" y="23140"/>
                  <a:pt x="327107" y="23721"/>
                  <a:pt x="329755" y="24864"/>
                </a:cubicBezTo>
                <a:cubicBezTo>
                  <a:pt x="332222" y="25893"/>
                  <a:pt x="334442" y="27455"/>
                  <a:pt x="336232" y="29436"/>
                </a:cubicBezTo>
                <a:cubicBezTo>
                  <a:pt x="338194" y="31903"/>
                  <a:pt x="339671" y="34713"/>
                  <a:pt x="340614" y="37723"/>
                </a:cubicBezTo>
                <a:cubicBezTo>
                  <a:pt x="342804" y="33351"/>
                  <a:pt x="346091" y="29608"/>
                  <a:pt x="350139" y="26864"/>
                </a:cubicBezTo>
                <a:cubicBezTo>
                  <a:pt x="353882" y="24435"/>
                  <a:pt x="358254" y="23140"/>
                  <a:pt x="362712" y="23149"/>
                </a:cubicBezTo>
                <a:cubicBezTo>
                  <a:pt x="366655" y="23083"/>
                  <a:pt x="370532" y="24178"/>
                  <a:pt x="373856" y="26293"/>
                </a:cubicBezTo>
                <a:cubicBezTo>
                  <a:pt x="377047" y="28493"/>
                  <a:pt x="379523" y="31570"/>
                  <a:pt x="381000" y="35151"/>
                </a:cubicBezTo>
                <a:cubicBezTo>
                  <a:pt x="382781" y="40685"/>
                  <a:pt x="383552" y="46486"/>
                  <a:pt x="383286" y="52296"/>
                </a:cubicBezTo>
                <a:lnTo>
                  <a:pt x="383286" y="85443"/>
                </a:lnTo>
                <a:lnTo>
                  <a:pt x="375380" y="85443"/>
                </a:lnTo>
                <a:lnTo>
                  <a:pt x="375380" y="52296"/>
                </a:lnTo>
                <a:cubicBezTo>
                  <a:pt x="375637" y="47772"/>
                  <a:pt x="375152" y="43238"/>
                  <a:pt x="373951" y="38866"/>
                </a:cubicBezTo>
                <a:cubicBezTo>
                  <a:pt x="373046" y="36437"/>
                  <a:pt x="371370" y="34360"/>
                  <a:pt x="369189" y="32960"/>
                </a:cubicBezTo>
                <a:cubicBezTo>
                  <a:pt x="366808" y="31436"/>
                  <a:pt x="364017" y="30674"/>
                  <a:pt x="361188" y="30769"/>
                </a:cubicBezTo>
                <a:cubicBezTo>
                  <a:pt x="357454" y="30712"/>
                  <a:pt x="353806" y="31884"/>
                  <a:pt x="350806" y="34103"/>
                </a:cubicBezTo>
                <a:cubicBezTo>
                  <a:pt x="347681" y="36303"/>
                  <a:pt x="345291" y="39390"/>
                  <a:pt x="343948" y="42961"/>
                </a:cubicBezTo>
                <a:cubicBezTo>
                  <a:pt x="342100" y="49134"/>
                  <a:pt x="341357" y="55582"/>
                  <a:pt x="341757" y="62011"/>
                </a:cubicBezTo>
                <a:lnTo>
                  <a:pt x="341757" y="85824"/>
                </a:lnTo>
                <a:lnTo>
                  <a:pt x="333946" y="85824"/>
                </a:lnTo>
                <a:lnTo>
                  <a:pt x="333946" y="54677"/>
                </a:lnTo>
                <a:cubicBezTo>
                  <a:pt x="334213" y="49677"/>
                  <a:pt x="333727" y="44676"/>
                  <a:pt x="332518" y="39818"/>
                </a:cubicBezTo>
                <a:cubicBezTo>
                  <a:pt x="331679" y="37218"/>
                  <a:pt x="330003" y="34980"/>
                  <a:pt x="327755" y="33436"/>
                </a:cubicBezTo>
                <a:cubicBezTo>
                  <a:pt x="325345" y="31874"/>
                  <a:pt x="322526" y="31074"/>
                  <a:pt x="319659" y="31150"/>
                </a:cubicBezTo>
                <a:cubicBezTo>
                  <a:pt x="316039" y="31141"/>
                  <a:pt x="312505" y="32274"/>
                  <a:pt x="309562" y="34389"/>
                </a:cubicBezTo>
                <a:cubicBezTo>
                  <a:pt x="306419" y="36551"/>
                  <a:pt x="304000" y="39599"/>
                  <a:pt x="302609" y="43152"/>
                </a:cubicBezTo>
                <a:cubicBezTo>
                  <a:pt x="300828" y="48619"/>
                  <a:pt x="300056" y="54363"/>
                  <a:pt x="300323" y="60107"/>
                </a:cubicBezTo>
                <a:lnTo>
                  <a:pt x="300323" y="85824"/>
                </a:lnTo>
                <a:lnTo>
                  <a:pt x="292512" y="85824"/>
                </a:lnTo>
                <a:lnTo>
                  <a:pt x="292703" y="24674"/>
                </a:lnTo>
                <a:lnTo>
                  <a:pt x="300514" y="24674"/>
                </a:lnTo>
                <a:lnTo>
                  <a:pt x="300514" y="35151"/>
                </a:lnTo>
                <a:cubicBezTo>
                  <a:pt x="302752" y="31827"/>
                  <a:pt x="305600" y="28950"/>
                  <a:pt x="308895" y="26674"/>
                </a:cubicBezTo>
                <a:cubicBezTo>
                  <a:pt x="312648" y="24359"/>
                  <a:pt x="316963" y="23140"/>
                  <a:pt x="321373" y="23149"/>
                </a:cubicBezTo>
                <a:close/>
                <a:moveTo>
                  <a:pt x="508635" y="22959"/>
                </a:moveTo>
                <a:cubicBezTo>
                  <a:pt x="512921" y="22883"/>
                  <a:pt x="517131" y="24073"/>
                  <a:pt x="520731" y="26388"/>
                </a:cubicBezTo>
                <a:cubicBezTo>
                  <a:pt x="524237" y="28703"/>
                  <a:pt x="526961" y="32017"/>
                  <a:pt x="528542" y="35913"/>
                </a:cubicBezTo>
                <a:cubicBezTo>
                  <a:pt x="530475" y="41809"/>
                  <a:pt x="531314" y="48000"/>
                  <a:pt x="531018" y="54201"/>
                </a:cubicBezTo>
                <a:lnTo>
                  <a:pt x="531018" y="85443"/>
                </a:lnTo>
                <a:lnTo>
                  <a:pt x="523208" y="85443"/>
                </a:lnTo>
                <a:lnTo>
                  <a:pt x="523208" y="56868"/>
                </a:lnTo>
                <a:cubicBezTo>
                  <a:pt x="523379" y="52182"/>
                  <a:pt x="523094" y="47495"/>
                  <a:pt x="522351" y="42866"/>
                </a:cubicBezTo>
                <a:cubicBezTo>
                  <a:pt x="521789" y="39171"/>
                  <a:pt x="519931" y="35799"/>
                  <a:pt x="517112" y="33341"/>
                </a:cubicBezTo>
                <a:cubicBezTo>
                  <a:pt x="514216" y="31217"/>
                  <a:pt x="510692" y="30150"/>
                  <a:pt x="507111" y="30293"/>
                </a:cubicBezTo>
                <a:cubicBezTo>
                  <a:pt x="502415" y="30255"/>
                  <a:pt x="497872" y="31951"/>
                  <a:pt x="494347" y="35056"/>
                </a:cubicBezTo>
                <a:cubicBezTo>
                  <a:pt x="490709" y="37989"/>
                  <a:pt x="488127" y="42038"/>
                  <a:pt x="487013" y="46581"/>
                </a:cubicBezTo>
                <a:cubicBezTo>
                  <a:pt x="486060" y="52048"/>
                  <a:pt x="485670" y="57601"/>
                  <a:pt x="485870" y="63154"/>
                </a:cubicBezTo>
                <a:lnTo>
                  <a:pt x="485870" y="85443"/>
                </a:lnTo>
                <a:lnTo>
                  <a:pt x="478059" y="85443"/>
                </a:lnTo>
                <a:lnTo>
                  <a:pt x="478059" y="24673"/>
                </a:lnTo>
                <a:lnTo>
                  <a:pt x="485870" y="24673"/>
                </a:lnTo>
                <a:lnTo>
                  <a:pt x="485870" y="35532"/>
                </a:lnTo>
                <a:cubicBezTo>
                  <a:pt x="488623" y="31665"/>
                  <a:pt x="492166" y="28417"/>
                  <a:pt x="496252" y="26007"/>
                </a:cubicBezTo>
                <a:cubicBezTo>
                  <a:pt x="500062" y="23988"/>
                  <a:pt x="504320" y="22940"/>
                  <a:pt x="508635" y="22959"/>
                </a:cubicBezTo>
                <a:close/>
                <a:moveTo>
                  <a:pt x="599218" y="22769"/>
                </a:moveTo>
                <a:cubicBezTo>
                  <a:pt x="603914" y="22712"/>
                  <a:pt x="608553" y="23788"/>
                  <a:pt x="612744" y="25913"/>
                </a:cubicBezTo>
                <a:cubicBezTo>
                  <a:pt x="616954" y="28227"/>
                  <a:pt x="620573" y="31485"/>
                  <a:pt x="623316" y="35438"/>
                </a:cubicBezTo>
                <a:lnTo>
                  <a:pt x="623316" y="24674"/>
                </a:lnTo>
                <a:lnTo>
                  <a:pt x="631127" y="24674"/>
                </a:lnTo>
                <a:lnTo>
                  <a:pt x="631127" y="85444"/>
                </a:lnTo>
                <a:lnTo>
                  <a:pt x="623412" y="85444"/>
                </a:lnTo>
                <a:lnTo>
                  <a:pt x="623412" y="74966"/>
                </a:lnTo>
                <a:cubicBezTo>
                  <a:pt x="620449" y="78700"/>
                  <a:pt x="616716" y="81758"/>
                  <a:pt x="612458" y="83920"/>
                </a:cubicBezTo>
                <a:cubicBezTo>
                  <a:pt x="608295" y="86015"/>
                  <a:pt x="603685" y="87063"/>
                  <a:pt x="599028" y="86968"/>
                </a:cubicBezTo>
                <a:cubicBezTo>
                  <a:pt x="590684" y="87015"/>
                  <a:pt x="582702" y="83558"/>
                  <a:pt x="577025" y="77443"/>
                </a:cubicBezTo>
                <a:cubicBezTo>
                  <a:pt x="570862" y="71480"/>
                  <a:pt x="567414" y="63251"/>
                  <a:pt x="567500" y="54678"/>
                </a:cubicBezTo>
                <a:cubicBezTo>
                  <a:pt x="567424" y="46220"/>
                  <a:pt x="570872" y="38105"/>
                  <a:pt x="577025" y="32294"/>
                </a:cubicBezTo>
                <a:cubicBezTo>
                  <a:pt x="582740" y="26122"/>
                  <a:pt x="590808" y="22655"/>
                  <a:pt x="599218" y="22769"/>
                </a:cubicBezTo>
                <a:close/>
                <a:moveTo>
                  <a:pt x="428911" y="22769"/>
                </a:moveTo>
                <a:cubicBezTo>
                  <a:pt x="433607" y="22712"/>
                  <a:pt x="438246" y="23788"/>
                  <a:pt x="442437" y="25912"/>
                </a:cubicBezTo>
                <a:cubicBezTo>
                  <a:pt x="446647" y="28227"/>
                  <a:pt x="450266" y="31484"/>
                  <a:pt x="453009" y="35437"/>
                </a:cubicBezTo>
                <a:lnTo>
                  <a:pt x="453009" y="24674"/>
                </a:lnTo>
                <a:lnTo>
                  <a:pt x="460820" y="24674"/>
                </a:lnTo>
                <a:lnTo>
                  <a:pt x="460820" y="85443"/>
                </a:lnTo>
                <a:lnTo>
                  <a:pt x="453105" y="85443"/>
                </a:lnTo>
                <a:lnTo>
                  <a:pt x="453105" y="74966"/>
                </a:lnTo>
                <a:cubicBezTo>
                  <a:pt x="450162" y="78719"/>
                  <a:pt x="446418" y="81786"/>
                  <a:pt x="442151" y="83919"/>
                </a:cubicBezTo>
                <a:cubicBezTo>
                  <a:pt x="437988" y="86015"/>
                  <a:pt x="433378" y="87063"/>
                  <a:pt x="428721" y="86967"/>
                </a:cubicBezTo>
                <a:cubicBezTo>
                  <a:pt x="420377" y="87015"/>
                  <a:pt x="412395" y="83557"/>
                  <a:pt x="406718" y="77442"/>
                </a:cubicBezTo>
                <a:cubicBezTo>
                  <a:pt x="400555" y="71480"/>
                  <a:pt x="397107" y="63250"/>
                  <a:pt x="397193" y="54677"/>
                </a:cubicBezTo>
                <a:cubicBezTo>
                  <a:pt x="397155" y="46229"/>
                  <a:pt x="400603" y="38132"/>
                  <a:pt x="406718" y="32294"/>
                </a:cubicBezTo>
                <a:cubicBezTo>
                  <a:pt x="412452" y="26141"/>
                  <a:pt x="420501" y="22683"/>
                  <a:pt x="428911" y="22769"/>
                </a:cubicBezTo>
                <a:close/>
                <a:moveTo>
                  <a:pt x="48863" y="1529"/>
                </a:moveTo>
                <a:lnTo>
                  <a:pt x="56674" y="1529"/>
                </a:lnTo>
                <a:lnTo>
                  <a:pt x="56674" y="85730"/>
                </a:lnTo>
                <a:lnTo>
                  <a:pt x="48863" y="85730"/>
                </a:lnTo>
                <a:close/>
                <a:moveTo>
                  <a:pt x="148209" y="1147"/>
                </a:moveTo>
                <a:lnTo>
                  <a:pt x="156020" y="1528"/>
                </a:lnTo>
                <a:lnTo>
                  <a:pt x="156020" y="85729"/>
                </a:lnTo>
                <a:lnTo>
                  <a:pt x="148305" y="85729"/>
                </a:lnTo>
                <a:lnTo>
                  <a:pt x="148305" y="75251"/>
                </a:lnTo>
                <a:cubicBezTo>
                  <a:pt x="145342" y="78985"/>
                  <a:pt x="141609" y="82042"/>
                  <a:pt x="137351" y="84205"/>
                </a:cubicBezTo>
                <a:cubicBezTo>
                  <a:pt x="133188" y="86300"/>
                  <a:pt x="128578" y="87348"/>
                  <a:pt x="123921" y="87253"/>
                </a:cubicBezTo>
                <a:cubicBezTo>
                  <a:pt x="115577" y="87300"/>
                  <a:pt x="107595" y="83843"/>
                  <a:pt x="101918" y="77728"/>
                </a:cubicBezTo>
                <a:cubicBezTo>
                  <a:pt x="95755" y="71765"/>
                  <a:pt x="92307" y="63535"/>
                  <a:pt x="92393" y="54963"/>
                </a:cubicBezTo>
                <a:cubicBezTo>
                  <a:pt x="92355" y="46514"/>
                  <a:pt x="95803" y="38418"/>
                  <a:pt x="101918" y="32579"/>
                </a:cubicBezTo>
                <a:cubicBezTo>
                  <a:pt x="107633" y="26407"/>
                  <a:pt x="115701" y="22940"/>
                  <a:pt x="124111" y="23054"/>
                </a:cubicBezTo>
                <a:cubicBezTo>
                  <a:pt x="128807" y="22997"/>
                  <a:pt x="133446" y="24073"/>
                  <a:pt x="137637" y="26197"/>
                </a:cubicBezTo>
                <a:cubicBezTo>
                  <a:pt x="141847" y="28512"/>
                  <a:pt x="145466" y="31769"/>
                  <a:pt x="148209" y="35722"/>
                </a:cubicBezTo>
                <a:close/>
                <a:moveTo>
                  <a:pt x="550450" y="4"/>
                </a:moveTo>
                <a:cubicBezTo>
                  <a:pt x="552183" y="-63"/>
                  <a:pt x="553850" y="633"/>
                  <a:pt x="555022" y="1909"/>
                </a:cubicBezTo>
                <a:cubicBezTo>
                  <a:pt x="556260" y="3109"/>
                  <a:pt x="556946" y="4757"/>
                  <a:pt x="556927" y="6481"/>
                </a:cubicBezTo>
                <a:cubicBezTo>
                  <a:pt x="556927" y="8167"/>
                  <a:pt x="556241" y="9786"/>
                  <a:pt x="555022" y="10958"/>
                </a:cubicBezTo>
                <a:cubicBezTo>
                  <a:pt x="553822" y="12196"/>
                  <a:pt x="552174" y="12882"/>
                  <a:pt x="550450" y="12863"/>
                </a:cubicBezTo>
                <a:cubicBezTo>
                  <a:pt x="548764" y="12863"/>
                  <a:pt x="547144" y="12177"/>
                  <a:pt x="545973" y="10958"/>
                </a:cubicBezTo>
                <a:cubicBezTo>
                  <a:pt x="544754" y="9786"/>
                  <a:pt x="544068" y="8167"/>
                  <a:pt x="544068" y="6481"/>
                </a:cubicBezTo>
                <a:cubicBezTo>
                  <a:pt x="544049" y="4757"/>
                  <a:pt x="544735" y="3109"/>
                  <a:pt x="545973" y="1909"/>
                </a:cubicBezTo>
                <a:cubicBezTo>
                  <a:pt x="547116" y="652"/>
                  <a:pt x="548754" y="-44"/>
                  <a:pt x="550450" y="4"/>
                </a:cubicBezTo>
                <a:close/>
                <a:moveTo>
                  <a:pt x="75628" y="4"/>
                </a:moveTo>
                <a:cubicBezTo>
                  <a:pt x="77362" y="-63"/>
                  <a:pt x="79029" y="633"/>
                  <a:pt x="80200" y="1909"/>
                </a:cubicBezTo>
                <a:cubicBezTo>
                  <a:pt x="81439" y="3109"/>
                  <a:pt x="82124" y="4757"/>
                  <a:pt x="82105" y="6481"/>
                </a:cubicBezTo>
                <a:cubicBezTo>
                  <a:pt x="82105" y="8167"/>
                  <a:pt x="81420" y="9786"/>
                  <a:pt x="80200" y="10958"/>
                </a:cubicBezTo>
                <a:cubicBezTo>
                  <a:pt x="79000" y="12196"/>
                  <a:pt x="77352" y="12882"/>
                  <a:pt x="75628" y="12863"/>
                </a:cubicBezTo>
                <a:cubicBezTo>
                  <a:pt x="73942" y="12863"/>
                  <a:pt x="72323" y="12177"/>
                  <a:pt x="71152" y="10958"/>
                </a:cubicBezTo>
                <a:cubicBezTo>
                  <a:pt x="69932" y="9786"/>
                  <a:pt x="69247" y="8167"/>
                  <a:pt x="69247" y="6481"/>
                </a:cubicBezTo>
                <a:cubicBezTo>
                  <a:pt x="69228" y="4757"/>
                  <a:pt x="69913" y="3109"/>
                  <a:pt x="71152" y="1909"/>
                </a:cubicBezTo>
                <a:cubicBezTo>
                  <a:pt x="72295" y="652"/>
                  <a:pt x="73933" y="-44"/>
                  <a:pt x="75628" y="4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3" r:id="rId2"/>
    <p:sldLayoutId id="2147483656" r:id="rId3"/>
    <p:sldLayoutId id="2147483657" r:id="rId4"/>
    <p:sldLayoutId id="2147483659" r:id="rId5"/>
    <p:sldLayoutId id="2147483664" r:id="rId6"/>
    <p:sldLayoutId id="2147483665" r:id="rId7"/>
    <p:sldLayoutId id="2147483666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FlowChartHireHawk.drawio.png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ErDiagramofHireHawk.drawio.png" TargetMode="Externa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UseCaseDiagramofHireHawk.drawio.png" TargetMode="Externa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Lv0DFDofHireHawk.drawio.png" TargetMode="Externa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Lvl1DFDHireHawkUpdated.drawio.png" TargetMode="Externa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14665" y="1655448"/>
            <a:ext cx="1740777" cy="439172"/>
          </a:xfrm>
        </p:spPr>
        <p:txBody>
          <a:bodyPr>
            <a:normAutofit fontScale="90000"/>
          </a:bodyPr>
          <a:lstStyle/>
          <a:p>
            <a:r>
              <a:rPr lang="en-GB" sz="2800" dirty="0" smtClean="0">
                <a:latin typeface="Times New Roman" panose="02020603050405020304" pitchFamily="18" charset="0"/>
                <a:ea typeface="Ebrima" panose="02000000000000000000" pitchFamily="2" charset="0"/>
                <a:cs typeface="Times New Roman" panose="02020603050405020304" pitchFamily="18" charset="0"/>
              </a:rPr>
              <a:t>A Project</a:t>
            </a:r>
            <a:endParaRPr lang="en-GB" sz="2800" dirty="0">
              <a:latin typeface="Times New Roman" panose="02020603050405020304" pitchFamily="18" charset="0"/>
              <a:ea typeface="Ebrima" panose="020000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450924" y="1872046"/>
            <a:ext cx="5468257" cy="62783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b="1" dirty="0" smtClean="0">
                <a:latin typeface="Times New Roman" panose="02020603050405020304" pitchFamily="18" charset="0"/>
                <a:ea typeface="Ebrima" panose="02000000000000000000" pitchFamily="2" charset="0"/>
                <a:cs typeface="Times New Roman" panose="02020603050405020304" pitchFamily="18" charset="0"/>
              </a:rPr>
              <a:t>MID-TERM PRESENTATION </a:t>
            </a:r>
            <a:endParaRPr lang="en-GB" sz="2800" b="1" dirty="0">
              <a:latin typeface="Times New Roman" panose="02020603050405020304" pitchFamily="18" charset="0"/>
              <a:ea typeface="Ebrima" panose="020000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5754323" y="2365343"/>
            <a:ext cx="861463" cy="6276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dirty="0" smtClean="0">
                <a:latin typeface="Times New Roman" panose="02020603050405020304" pitchFamily="18" charset="0"/>
                <a:ea typeface="Ebrima" panose="02000000000000000000" pitchFamily="2" charset="0"/>
                <a:cs typeface="Times New Roman" panose="02020603050405020304" pitchFamily="18" charset="0"/>
              </a:rPr>
              <a:t>ON</a:t>
            </a:r>
            <a:endParaRPr lang="en-GB" sz="2800" dirty="0">
              <a:latin typeface="Times New Roman" panose="02020603050405020304" pitchFamily="18" charset="0"/>
              <a:ea typeface="Ebrima" panose="020000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2159154" y="2855652"/>
            <a:ext cx="8051800" cy="6276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b="1" dirty="0" smtClean="0">
                <a:latin typeface="Times New Roman" panose="02020603050405020304" pitchFamily="18" charset="0"/>
                <a:ea typeface="Ebrima" panose="02000000000000000000" pitchFamily="2" charset="0"/>
                <a:cs typeface="Times New Roman" panose="02020603050405020304" pitchFamily="18" charset="0"/>
              </a:rPr>
              <a:t>‘Hire-Hawk : An Applicant Tracking System’</a:t>
            </a:r>
            <a:endParaRPr lang="en-GB" sz="2800" b="1" dirty="0">
              <a:latin typeface="Times New Roman" panose="02020603050405020304" pitchFamily="18" charset="0"/>
              <a:ea typeface="Ebrima" panose="020000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99074" y="3866831"/>
            <a:ext cx="2874739" cy="62783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b="1" dirty="0" smtClean="0">
                <a:latin typeface="Times New Roman" panose="02020603050405020304" pitchFamily="18" charset="0"/>
                <a:ea typeface="Ebrima" panose="02000000000000000000" pitchFamily="2" charset="0"/>
                <a:cs typeface="Times New Roman" panose="02020603050405020304" pitchFamily="18" charset="0"/>
              </a:rPr>
              <a:t>PRESENTED BY:</a:t>
            </a:r>
            <a:endParaRPr lang="en-GB" sz="2800" b="1" dirty="0">
              <a:latin typeface="Times New Roman" panose="02020603050405020304" pitchFamily="18" charset="0"/>
              <a:ea typeface="Ebrima" panose="020000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8881238" y="3794415"/>
            <a:ext cx="2874739" cy="62783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b="1" dirty="0" smtClean="0">
                <a:latin typeface="Times New Roman" panose="02020603050405020304" pitchFamily="18" charset="0"/>
                <a:ea typeface="Ebrima" panose="02000000000000000000" pitchFamily="2" charset="0"/>
                <a:cs typeface="Times New Roman" panose="02020603050405020304" pitchFamily="18" charset="0"/>
              </a:rPr>
              <a:t>SUPERVISED BY:</a:t>
            </a:r>
            <a:endParaRPr lang="en-GB" sz="2800" b="1" dirty="0">
              <a:latin typeface="Times New Roman" panose="02020603050405020304" pitchFamily="18" charset="0"/>
              <a:ea typeface="Ebrima" panose="02000000000000000000" pitchFamily="2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Swastik Colle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8657" y="133807"/>
            <a:ext cx="3352800" cy="140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582535" y="4590742"/>
            <a:ext cx="5736778" cy="54480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800" dirty="0" err="1" smtClean="0">
                <a:latin typeface="Times New Roman" panose="02020603050405020304" pitchFamily="18" charset="0"/>
                <a:ea typeface="Ebrima" panose="02000000000000000000" pitchFamily="2" charset="0"/>
                <a:cs typeface="Times New Roman" panose="02020603050405020304" pitchFamily="18" charset="0"/>
              </a:rPr>
              <a:t>Mandip</a:t>
            </a:r>
            <a:r>
              <a:rPr lang="en-GB" sz="2800" dirty="0" smtClean="0">
                <a:latin typeface="Times New Roman" panose="02020603050405020304" pitchFamily="18" charset="0"/>
                <a:ea typeface="Ebrima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GB" sz="2800" dirty="0" err="1" smtClean="0">
                <a:latin typeface="Times New Roman" panose="02020603050405020304" pitchFamily="18" charset="0"/>
                <a:ea typeface="Ebrima" panose="02000000000000000000" pitchFamily="2" charset="0"/>
                <a:cs typeface="Times New Roman" panose="02020603050405020304" pitchFamily="18" charset="0"/>
              </a:rPr>
              <a:t>Kunwar</a:t>
            </a:r>
            <a:r>
              <a:rPr lang="en-GB" sz="2800" dirty="0" smtClean="0">
                <a:latin typeface="Times New Roman" panose="02020603050405020304" pitchFamily="18" charset="0"/>
                <a:ea typeface="Ebrima" panose="02000000000000000000" pitchFamily="2" charset="0"/>
                <a:cs typeface="Times New Roman" panose="02020603050405020304" pitchFamily="18" charset="0"/>
              </a:rPr>
              <a:t> (5-2-1131-18-2019)</a:t>
            </a:r>
            <a:endParaRPr lang="en-GB" sz="2800" dirty="0">
              <a:latin typeface="Times New Roman" panose="02020603050405020304" pitchFamily="18" charset="0"/>
              <a:ea typeface="Ebrima" panose="020000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562574" y="5129325"/>
            <a:ext cx="5622478" cy="56225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800" dirty="0" err="1" smtClean="0">
                <a:latin typeface="Times New Roman" panose="02020603050405020304" pitchFamily="18" charset="0"/>
                <a:ea typeface="Ebrima" panose="02000000000000000000" pitchFamily="2" charset="0"/>
                <a:cs typeface="Times New Roman" panose="02020603050405020304" pitchFamily="18" charset="0"/>
              </a:rPr>
              <a:t>Saurabh</a:t>
            </a:r>
            <a:r>
              <a:rPr lang="en-GB" sz="2800" dirty="0" smtClean="0">
                <a:latin typeface="Times New Roman" panose="02020603050405020304" pitchFamily="18" charset="0"/>
                <a:ea typeface="Ebrima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GB" sz="2800" dirty="0" err="1" smtClean="0">
                <a:latin typeface="Times New Roman" panose="02020603050405020304" pitchFamily="18" charset="0"/>
                <a:ea typeface="Ebrima" panose="02000000000000000000" pitchFamily="2" charset="0"/>
                <a:cs typeface="Times New Roman" panose="02020603050405020304" pitchFamily="18" charset="0"/>
              </a:rPr>
              <a:t>Subedi</a:t>
            </a:r>
            <a:r>
              <a:rPr lang="en-GB" sz="2800" dirty="0" smtClean="0">
                <a:latin typeface="Times New Roman" panose="02020603050405020304" pitchFamily="18" charset="0"/>
                <a:ea typeface="Ebrima" panose="02000000000000000000" pitchFamily="2" charset="0"/>
                <a:cs typeface="Times New Roman" panose="02020603050405020304" pitchFamily="18" charset="0"/>
              </a:rPr>
              <a:t> (5-2-1131-30-2019)</a:t>
            </a:r>
            <a:endParaRPr lang="en-GB" sz="2800" dirty="0">
              <a:latin typeface="Times New Roman" panose="02020603050405020304" pitchFamily="18" charset="0"/>
              <a:ea typeface="Ebrima" panose="020000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562574" y="5691583"/>
            <a:ext cx="5622478" cy="5513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800" dirty="0" smtClean="0">
                <a:latin typeface="Times New Roman" panose="02020603050405020304" pitchFamily="18" charset="0"/>
                <a:ea typeface="Ebrima" panose="02000000000000000000" pitchFamily="2" charset="0"/>
                <a:cs typeface="Times New Roman" panose="02020603050405020304" pitchFamily="18" charset="0"/>
              </a:rPr>
              <a:t>Shiwam Paudel (5-2-1131-32-2019)</a:t>
            </a:r>
            <a:endParaRPr lang="en-GB" sz="2800" dirty="0">
              <a:latin typeface="Times New Roman" panose="02020603050405020304" pitchFamily="18" charset="0"/>
              <a:ea typeface="Ebrima" panose="020000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7531411" y="4590742"/>
            <a:ext cx="4395865" cy="131475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dirty="0" err="1" smtClean="0">
                <a:latin typeface="Times New Roman" panose="02020603050405020304" pitchFamily="18" charset="0"/>
                <a:ea typeface="Ebrima" panose="02000000000000000000" pitchFamily="2" charset="0"/>
                <a:cs typeface="Times New Roman" panose="02020603050405020304" pitchFamily="18" charset="0"/>
              </a:rPr>
              <a:t>Sagar</a:t>
            </a:r>
            <a:r>
              <a:rPr lang="en-GB" sz="2800" dirty="0" smtClean="0">
                <a:latin typeface="Times New Roman" panose="02020603050405020304" pitchFamily="18" charset="0"/>
                <a:ea typeface="Ebrima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GB" sz="2800" dirty="0" err="1" smtClean="0">
                <a:latin typeface="Times New Roman" panose="02020603050405020304" pitchFamily="18" charset="0"/>
                <a:ea typeface="Ebrima" panose="02000000000000000000" pitchFamily="2" charset="0"/>
                <a:cs typeface="Times New Roman" panose="02020603050405020304" pitchFamily="18" charset="0"/>
              </a:rPr>
              <a:t>Rana</a:t>
            </a:r>
            <a:r>
              <a:rPr lang="en-GB" sz="2800" dirty="0" smtClean="0">
                <a:latin typeface="Times New Roman" panose="02020603050405020304" pitchFamily="18" charset="0"/>
                <a:ea typeface="Ebrima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GB" sz="2800" dirty="0" err="1" smtClean="0">
                <a:latin typeface="Times New Roman" panose="02020603050405020304" pitchFamily="18" charset="0"/>
                <a:ea typeface="Ebrima" panose="02000000000000000000" pitchFamily="2" charset="0"/>
                <a:cs typeface="Times New Roman" panose="02020603050405020304" pitchFamily="18" charset="0"/>
              </a:rPr>
              <a:t>Magar</a:t>
            </a:r>
            <a:endParaRPr lang="en-GB" sz="2800" dirty="0" smtClean="0">
              <a:latin typeface="Times New Roman" panose="02020603050405020304" pitchFamily="18" charset="0"/>
              <a:ea typeface="Ebrima" panose="02000000000000000000" pitchFamily="2" charset="0"/>
              <a:cs typeface="Times New Roman" panose="02020603050405020304" pitchFamily="18" charset="0"/>
            </a:endParaRPr>
          </a:p>
          <a:p>
            <a:r>
              <a:rPr lang="en-GB" sz="2800" dirty="0" smtClean="0">
                <a:latin typeface="Times New Roman" panose="02020603050405020304" pitchFamily="18" charset="0"/>
                <a:ea typeface="Ebrima" panose="02000000000000000000" pitchFamily="2" charset="0"/>
                <a:cs typeface="Times New Roman" panose="02020603050405020304" pitchFamily="18" charset="0"/>
              </a:rPr>
              <a:t>Lecturer, </a:t>
            </a:r>
            <a:r>
              <a:rPr lang="en-GB" sz="2800" dirty="0" err="1" smtClean="0">
                <a:latin typeface="Times New Roman" panose="02020603050405020304" pitchFamily="18" charset="0"/>
                <a:ea typeface="Ebrima" panose="02000000000000000000" pitchFamily="2" charset="0"/>
                <a:cs typeface="Times New Roman" panose="02020603050405020304" pitchFamily="18" charset="0"/>
              </a:rPr>
              <a:t>Swastik</a:t>
            </a:r>
            <a:r>
              <a:rPr lang="en-GB" sz="2800" dirty="0" smtClean="0">
                <a:latin typeface="Times New Roman" panose="02020603050405020304" pitchFamily="18" charset="0"/>
                <a:ea typeface="Ebrima" panose="02000000000000000000" pitchFamily="2" charset="0"/>
                <a:cs typeface="Times New Roman" panose="02020603050405020304" pitchFamily="18" charset="0"/>
              </a:rPr>
              <a:t> College</a:t>
            </a:r>
          </a:p>
          <a:p>
            <a:pPr algn="l"/>
            <a:endParaRPr lang="en-GB" sz="2800" dirty="0">
              <a:latin typeface="Times New Roman" panose="02020603050405020304" pitchFamily="18" charset="0"/>
              <a:ea typeface="Ebrima" panose="020000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5504329"/>
            <a:ext cx="197224" cy="12729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811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12725"/>
            <a:ext cx="10515600" cy="803275"/>
          </a:xfrm>
        </p:spPr>
        <p:txBody>
          <a:bodyPr/>
          <a:lstStyle/>
          <a:p>
            <a:r>
              <a:rPr lang="en-GB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Proposed System Model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4708" y="1016000"/>
            <a:ext cx="3138981" cy="5504056"/>
          </a:xfrm>
          <a:prstGeom prst="rect">
            <a:avLst/>
          </a:prstGeom>
        </p:spPr>
      </p:pic>
      <p:sp>
        <p:nvSpPr>
          <p:cNvPr id="15" name="Title 1"/>
          <p:cNvSpPr txBox="1">
            <a:spLocks/>
          </p:cNvSpPr>
          <p:nvPr/>
        </p:nvSpPr>
        <p:spPr>
          <a:xfrm>
            <a:off x="9256060" y="5026771"/>
            <a:ext cx="2460812" cy="6389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000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  <a:hlinkClick r:id="rId3" action="ppaction://hlinkfile"/>
              </a:rPr>
              <a:t>Tap to Open Diagram</a:t>
            </a:r>
            <a:endParaRPr lang="en-GB" sz="20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5504329"/>
            <a:ext cx="197224" cy="12729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975062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12725"/>
            <a:ext cx="10515600" cy="803275"/>
          </a:xfrm>
        </p:spPr>
        <p:txBody>
          <a:bodyPr/>
          <a:lstStyle/>
          <a:p>
            <a:r>
              <a:rPr lang="en-GB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Diagrams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940616"/>
            <a:ext cx="7212106" cy="827951"/>
          </a:xfrm>
        </p:spPr>
        <p:txBody>
          <a:bodyPr/>
          <a:lstStyle/>
          <a:p>
            <a:pPr marL="0" indent="0">
              <a:buNone/>
            </a:pPr>
            <a:r>
              <a:rPr lang="en-GB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ER-Diagram of HireHawk System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0021088" y="5019346"/>
            <a:ext cx="179728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600" u="sng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2" action="ppaction://hlinkfile"/>
              </a:rPr>
              <a:t>Click to Open ERD</a:t>
            </a:r>
            <a:endParaRPr lang="en-GB" sz="1600" u="sng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245" y="1599641"/>
            <a:ext cx="8289885" cy="497724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5504329"/>
            <a:ext cx="197224" cy="12729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153433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12725"/>
            <a:ext cx="10515600" cy="803275"/>
          </a:xfrm>
        </p:spPr>
        <p:txBody>
          <a:bodyPr/>
          <a:lstStyle/>
          <a:p>
            <a:r>
              <a:rPr lang="en-GB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Diagrams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016000"/>
            <a:ext cx="2900082" cy="827951"/>
          </a:xfrm>
        </p:spPr>
        <p:txBody>
          <a:bodyPr/>
          <a:lstStyle/>
          <a:p>
            <a:pPr marL="0" indent="0">
              <a:buNone/>
            </a:pPr>
            <a:r>
              <a:rPr lang="en-GB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Use Case Diagram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hlinkClick r:id="rId2" action="ppaction://hlinkfile"/>
          </p:cNvPr>
          <p:cNvSpPr/>
          <p:nvPr/>
        </p:nvSpPr>
        <p:spPr>
          <a:xfrm>
            <a:off x="9262993" y="4956593"/>
            <a:ext cx="292900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600" u="sng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2" action="ppaction://hlinkfile"/>
              </a:rPr>
              <a:t>Click to Open Use Case Diagram</a:t>
            </a:r>
            <a:endParaRPr lang="en-GB" sz="1600" u="sng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515" y="1505613"/>
            <a:ext cx="4648844" cy="528067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5504329"/>
            <a:ext cx="197224" cy="12729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196088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12725"/>
            <a:ext cx="10515600" cy="803275"/>
          </a:xfrm>
        </p:spPr>
        <p:txBody>
          <a:bodyPr/>
          <a:lstStyle/>
          <a:p>
            <a:r>
              <a:rPr lang="en-GB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Diagrams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5196" y="1169589"/>
            <a:ext cx="2667000" cy="413055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GB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Context Diagram: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9680429" y="5891238"/>
            <a:ext cx="236795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600" u="sng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2" action="ppaction://hlinkfile"/>
              </a:rPr>
              <a:t>Click to Open Level0DFD</a:t>
            </a:r>
            <a:endParaRPr lang="en-GB" sz="1600" u="sng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196" y="2672602"/>
            <a:ext cx="10538604" cy="192629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5504329"/>
            <a:ext cx="197224" cy="12729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745344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12725"/>
            <a:ext cx="10515600" cy="803275"/>
          </a:xfrm>
        </p:spPr>
        <p:txBody>
          <a:bodyPr/>
          <a:lstStyle/>
          <a:p>
            <a:r>
              <a:rPr lang="en-GB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Diagrams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940616"/>
            <a:ext cx="7212106" cy="827951"/>
          </a:xfrm>
        </p:spPr>
        <p:txBody>
          <a:bodyPr/>
          <a:lstStyle/>
          <a:p>
            <a:pPr marL="0" indent="0">
              <a:buNone/>
            </a:pPr>
            <a:r>
              <a:rPr lang="en-GB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Level 1 DFD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hlinkClick r:id="rId2" action="ppaction://hlinkfile"/>
          </p:cNvPr>
          <p:cNvSpPr/>
          <p:nvPr/>
        </p:nvSpPr>
        <p:spPr>
          <a:xfrm>
            <a:off x="9563888" y="5386899"/>
            <a:ext cx="247054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600" u="sng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2" action="ppaction://hlinkfile"/>
              </a:rPr>
              <a:t>Click to Open Level 1 DFD</a:t>
            </a:r>
            <a:endParaRPr lang="en-GB" sz="1600" u="sng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8086" y="940616"/>
            <a:ext cx="7172415" cy="601531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5504329"/>
            <a:ext cx="197224" cy="12729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520863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03275"/>
          </a:xfrm>
        </p:spPr>
        <p:txBody>
          <a:bodyPr/>
          <a:lstStyle/>
          <a:p>
            <a:r>
              <a:rPr lang="en-GB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USER INTERFACE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4398" y="3985745"/>
            <a:ext cx="4117373" cy="292791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1206" y="803275"/>
            <a:ext cx="4475348" cy="318247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614" y="803275"/>
            <a:ext cx="4475348" cy="31824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5504329"/>
            <a:ext cx="197224" cy="12729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499939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6"/>
          <p:cNvSpPr/>
          <p:nvPr/>
        </p:nvSpPr>
        <p:spPr>
          <a:xfrm>
            <a:off x="720350" y="1515599"/>
            <a:ext cx="7443936" cy="450964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26"/>
          <p:cNvSpPr txBox="1">
            <a:spLocks noGrp="1"/>
          </p:cNvSpPr>
          <p:nvPr>
            <p:ph type="title"/>
          </p:nvPr>
        </p:nvSpPr>
        <p:spPr>
          <a:xfrm>
            <a:off x="886400" y="1654832"/>
            <a:ext cx="5456400" cy="7992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7000"/>
              <a:buNone/>
            </a:pPr>
            <a:r>
              <a:rPr lang="e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Result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2" name="Google Shape;212;p26"/>
          <p:cNvSpPr txBox="1">
            <a:spLocks noGrp="1"/>
          </p:cNvSpPr>
          <p:nvPr>
            <p:ph type="body" idx="4294967295"/>
          </p:nvPr>
        </p:nvSpPr>
        <p:spPr>
          <a:xfrm>
            <a:off x="886399" y="2332002"/>
            <a:ext cx="7130929" cy="3161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Obtain a ranked list of applicants based on the similarity of their resumes to the given job description.</a:t>
            </a:r>
          </a:p>
          <a:p>
            <a:endParaRPr lang="en-GB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system provides a more efficient approach to candidate and job description matching, focusing on relevant qualifications.</a:t>
            </a:r>
          </a:p>
        </p:txBody>
      </p:sp>
      <p:grpSp>
        <p:nvGrpSpPr>
          <p:cNvPr id="6" name="Google Shape;426;p35"/>
          <p:cNvGrpSpPr/>
          <p:nvPr/>
        </p:nvGrpSpPr>
        <p:grpSpPr>
          <a:xfrm>
            <a:off x="9021595" y="1364207"/>
            <a:ext cx="2471799" cy="4129585"/>
            <a:chOff x="3741075" y="1171575"/>
            <a:chExt cx="172650" cy="279725"/>
          </a:xfrm>
          <a:solidFill>
            <a:schemeClr val="tx1"/>
          </a:solidFill>
        </p:grpSpPr>
        <p:sp>
          <p:nvSpPr>
            <p:cNvPr id="7" name="Google Shape;427;p35"/>
            <p:cNvSpPr/>
            <p:nvPr/>
          </p:nvSpPr>
          <p:spPr>
            <a:xfrm>
              <a:off x="3784350" y="1364725"/>
              <a:ext cx="86100" cy="19650"/>
            </a:xfrm>
            <a:custGeom>
              <a:avLst/>
              <a:gdLst/>
              <a:ahLst/>
              <a:cxnLst/>
              <a:rect l="l" t="t" r="r" b="b"/>
              <a:pathLst>
                <a:path w="3444" h="786" extrusionOk="0">
                  <a:moveTo>
                    <a:pt x="393" y="1"/>
                  </a:moveTo>
                  <a:cubicBezTo>
                    <a:pt x="161" y="1"/>
                    <a:pt x="0" y="161"/>
                    <a:pt x="0" y="393"/>
                  </a:cubicBezTo>
                  <a:cubicBezTo>
                    <a:pt x="0" y="625"/>
                    <a:pt x="161" y="786"/>
                    <a:pt x="393" y="786"/>
                  </a:cubicBezTo>
                  <a:lnTo>
                    <a:pt x="3051" y="786"/>
                  </a:lnTo>
                  <a:cubicBezTo>
                    <a:pt x="3283" y="786"/>
                    <a:pt x="3444" y="625"/>
                    <a:pt x="3444" y="393"/>
                  </a:cubicBezTo>
                  <a:cubicBezTo>
                    <a:pt x="3444" y="161"/>
                    <a:pt x="3283" y="1"/>
                    <a:pt x="305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428;p35"/>
            <p:cNvSpPr/>
            <p:nvPr/>
          </p:nvSpPr>
          <p:spPr>
            <a:xfrm>
              <a:off x="3784350" y="1397750"/>
              <a:ext cx="86100" cy="20075"/>
            </a:xfrm>
            <a:custGeom>
              <a:avLst/>
              <a:gdLst/>
              <a:ahLst/>
              <a:cxnLst/>
              <a:rect l="l" t="t" r="r" b="b"/>
              <a:pathLst>
                <a:path w="3444" h="803" extrusionOk="0">
                  <a:moveTo>
                    <a:pt x="393" y="0"/>
                  </a:moveTo>
                  <a:cubicBezTo>
                    <a:pt x="161" y="0"/>
                    <a:pt x="0" y="178"/>
                    <a:pt x="0" y="410"/>
                  </a:cubicBezTo>
                  <a:cubicBezTo>
                    <a:pt x="0" y="642"/>
                    <a:pt x="161" y="803"/>
                    <a:pt x="393" y="803"/>
                  </a:cubicBezTo>
                  <a:lnTo>
                    <a:pt x="3051" y="803"/>
                  </a:lnTo>
                  <a:cubicBezTo>
                    <a:pt x="3283" y="803"/>
                    <a:pt x="3444" y="642"/>
                    <a:pt x="3444" y="410"/>
                  </a:cubicBezTo>
                  <a:cubicBezTo>
                    <a:pt x="3444" y="178"/>
                    <a:pt x="3283" y="0"/>
                    <a:pt x="305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429;p35"/>
            <p:cNvSpPr/>
            <p:nvPr/>
          </p:nvSpPr>
          <p:spPr>
            <a:xfrm>
              <a:off x="3805750" y="1431200"/>
              <a:ext cx="43300" cy="20100"/>
            </a:xfrm>
            <a:custGeom>
              <a:avLst/>
              <a:gdLst/>
              <a:ahLst/>
              <a:cxnLst/>
              <a:rect l="l" t="t" r="r" b="b"/>
              <a:pathLst>
                <a:path w="1732" h="804" extrusionOk="0">
                  <a:moveTo>
                    <a:pt x="1" y="0"/>
                  </a:moveTo>
                  <a:cubicBezTo>
                    <a:pt x="36" y="446"/>
                    <a:pt x="411" y="803"/>
                    <a:pt x="857" y="803"/>
                  </a:cubicBezTo>
                  <a:cubicBezTo>
                    <a:pt x="1321" y="803"/>
                    <a:pt x="1696" y="446"/>
                    <a:pt x="17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430;p35"/>
            <p:cNvSpPr/>
            <p:nvPr/>
          </p:nvSpPr>
          <p:spPr>
            <a:xfrm>
              <a:off x="3741075" y="1171575"/>
              <a:ext cx="172650" cy="179800"/>
            </a:xfrm>
            <a:custGeom>
              <a:avLst/>
              <a:gdLst/>
              <a:ahLst/>
              <a:cxnLst/>
              <a:rect l="l" t="t" r="r" b="b"/>
              <a:pathLst>
                <a:path w="6906" h="7192" extrusionOk="0">
                  <a:moveTo>
                    <a:pt x="3462" y="786"/>
                  </a:moveTo>
                  <a:cubicBezTo>
                    <a:pt x="4907" y="804"/>
                    <a:pt x="6103" y="1963"/>
                    <a:pt x="6120" y="3427"/>
                  </a:cubicBezTo>
                  <a:lnTo>
                    <a:pt x="6120" y="3534"/>
                  </a:lnTo>
                  <a:lnTo>
                    <a:pt x="6103" y="3534"/>
                  </a:lnTo>
                  <a:cubicBezTo>
                    <a:pt x="6103" y="3855"/>
                    <a:pt x="6031" y="4176"/>
                    <a:pt x="5924" y="4461"/>
                  </a:cubicBezTo>
                  <a:cubicBezTo>
                    <a:pt x="5817" y="4729"/>
                    <a:pt x="5674" y="4979"/>
                    <a:pt x="5478" y="5193"/>
                  </a:cubicBezTo>
                  <a:cubicBezTo>
                    <a:pt x="5175" y="5568"/>
                    <a:pt x="4907" y="5960"/>
                    <a:pt x="4711" y="6388"/>
                  </a:cubicBezTo>
                  <a:lnTo>
                    <a:pt x="2213" y="6388"/>
                  </a:lnTo>
                  <a:cubicBezTo>
                    <a:pt x="1999" y="5960"/>
                    <a:pt x="1731" y="5568"/>
                    <a:pt x="1446" y="5193"/>
                  </a:cubicBezTo>
                  <a:cubicBezTo>
                    <a:pt x="1249" y="4979"/>
                    <a:pt x="1107" y="4729"/>
                    <a:pt x="1000" y="4461"/>
                  </a:cubicBezTo>
                  <a:cubicBezTo>
                    <a:pt x="875" y="4176"/>
                    <a:pt x="821" y="3855"/>
                    <a:pt x="803" y="3534"/>
                  </a:cubicBezTo>
                  <a:lnTo>
                    <a:pt x="803" y="3427"/>
                  </a:lnTo>
                  <a:cubicBezTo>
                    <a:pt x="839" y="1981"/>
                    <a:pt x="2017" y="804"/>
                    <a:pt x="3462" y="786"/>
                  </a:cubicBezTo>
                  <a:close/>
                  <a:moveTo>
                    <a:pt x="3444" y="1"/>
                  </a:moveTo>
                  <a:cubicBezTo>
                    <a:pt x="1570" y="19"/>
                    <a:pt x="36" y="1535"/>
                    <a:pt x="0" y="3427"/>
                  </a:cubicBezTo>
                  <a:lnTo>
                    <a:pt x="0" y="3551"/>
                  </a:lnTo>
                  <a:cubicBezTo>
                    <a:pt x="18" y="3962"/>
                    <a:pt x="90" y="4354"/>
                    <a:pt x="232" y="4747"/>
                  </a:cubicBezTo>
                  <a:cubicBezTo>
                    <a:pt x="393" y="5104"/>
                    <a:pt x="589" y="5443"/>
                    <a:pt x="839" y="5728"/>
                  </a:cubicBezTo>
                  <a:cubicBezTo>
                    <a:pt x="1160" y="6067"/>
                    <a:pt x="1499" y="6763"/>
                    <a:pt x="1642" y="7049"/>
                  </a:cubicBezTo>
                  <a:cubicBezTo>
                    <a:pt x="1695" y="7138"/>
                    <a:pt x="1785" y="7191"/>
                    <a:pt x="1892" y="7191"/>
                  </a:cubicBezTo>
                  <a:lnTo>
                    <a:pt x="5014" y="7191"/>
                  </a:lnTo>
                  <a:cubicBezTo>
                    <a:pt x="5121" y="7191"/>
                    <a:pt x="5228" y="7138"/>
                    <a:pt x="5264" y="7049"/>
                  </a:cubicBezTo>
                  <a:cubicBezTo>
                    <a:pt x="5407" y="6763"/>
                    <a:pt x="5746" y="6067"/>
                    <a:pt x="6085" y="5728"/>
                  </a:cubicBezTo>
                  <a:cubicBezTo>
                    <a:pt x="6317" y="5443"/>
                    <a:pt x="6549" y="5104"/>
                    <a:pt x="6673" y="4747"/>
                  </a:cubicBezTo>
                  <a:cubicBezTo>
                    <a:pt x="6816" y="4354"/>
                    <a:pt x="6905" y="3962"/>
                    <a:pt x="6905" y="3551"/>
                  </a:cubicBezTo>
                  <a:lnTo>
                    <a:pt x="6905" y="3427"/>
                  </a:lnTo>
                  <a:cubicBezTo>
                    <a:pt x="6870" y="1535"/>
                    <a:pt x="5353" y="19"/>
                    <a:pt x="344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" name="Rectangle 10"/>
          <p:cNvSpPr/>
          <p:nvPr/>
        </p:nvSpPr>
        <p:spPr>
          <a:xfrm>
            <a:off x="0" y="5504329"/>
            <a:ext cx="197224" cy="127298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45528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6"/>
          <p:cNvSpPr/>
          <p:nvPr/>
        </p:nvSpPr>
        <p:spPr>
          <a:xfrm>
            <a:off x="0" y="298719"/>
            <a:ext cx="8876905" cy="644978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26"/>
          <p:cNvSpPr txBox="1">
            <a:spLocks noGrp="1"/>
          </p:cNvSpPr>
          <p:nvPr>
            <p:ph type="title"/>
          </p:nvPr>
        </p:nvSpPr>
        <p:spPr>
          <a:xfrm>
            <a:off x="886400" y="499240"/>
            <a:ext cx="5456400" cy="7992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7000"/>
              <a:buNone/>
            </a:pPr>
            <a:r>
              <a:rPr lang="en" dirty="0" smtClean="0"/>
              <a:t>References</a:t>
            </a:r>
            <a:endParaRPr dirty="0"/>
          </a:p>
        </p:txBody>
      </p:sp>
      <p:sp>
        <p:nvSpPr>
          <p:cNvPr id="212" name="Google Shape;212;p26"/>
          <p:cNvSpPr txBox="1">
            <a:spLocks noGrp="1"/>
          </p:cNvSpPr>
          <p:nvPr>
            <p:ph type="body" idx="4294967295"/>
          </p:nvPr>
        </p:nvSpPr>
        <p:spPr>
          <a:xfrm>
            <a:off x="190500" y="1162050"/>
            <a:ext cx="8603876" cy="5150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>
              <a:buNone/>
            </a:pP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[1] C. </a:t>
            </a:r>
            <a:r>
              <a:rPr lang="en-GB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Daryani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G. S. </a:t>
            </a:r>
            <a:r>
              <a:rPr lang="en-GB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Chhabra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H. Patel, I. K. </a:t>
            </a:r>
            <a:r>
              <a:rPr lang="en-GB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Chhabra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R. Patel, “An automated resume screening system using natural language processing and similarity,” ETHICS AND INFORMATION TECHNOLOGY [Internet]. VOLKSON PRESS, pp. 99–103, </a:t>
            </a:r>
            <a:r>
              <a:rPr lang="en-GB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2020</a:t>
            </a:r>
          </a:p>
          <a:p>
            <a:pPr marL="0" indent="0">
              <a:buNone/>
            </a:pPr>
            <a:endParaRPr lang="en-GB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[2] H. Braun, “Applying learning-to-rank to human resourcing’s job-candidate matching problem: A case study.” 2017. </a:t>
            </a:r>
            <a:endParaRPr lang="en-GB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GB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[3] A. </a:t>
            </a:r>
            <a:r>
              <a:rPr lang="en-GB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Zaroor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M. Maree, and M. </a:t>
            </a:r>
            <a:r>
              <a:rPr lang="en-GB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Sabha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“</a:t>
            </a:r>
            <a:r>
              <a:rPr lang="en-GB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Jrc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a job post and resume classification system for online recruitment,” in 2017 IEEE 29th International Conference on Tools with Artificial Intelligence (ICTAI). IEEE, 2017, pp. 780–787</a:t>
            </a:r>
          </a:p>
          <a:p>
            <a:pPr marL="133350" indent="0">
              <a:buNone/>
            </a:pPr>
            <a:endParaRPr lang="en-GB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Google Shape;378;p35"/>
          <p:cNvSpPr/>
          <p:nvPr/>
        </p:nvSpPr>
        <p:spPr>
          <a:xfrm>
            <a:off x="10011988" y="1925434"/>
            <a:ext cx="1354512" cy="3088774"/>
          </a:xfrm>
          <a:custGeom>
            <a:avLst/>
            <a:gdLst/>
            <a:ahLst/>
            <a:cxnLst/>
            <a:rect l="l" t="t" r="r" b="b"/>
            <a:pathLst>
              <a:path w="5051" h="11170" extrusionOk="0">
                <a:moveTo>
                  <a:pt x="1857" y="0"/>
                </a:moveTo>
                <a:cubicBezTo>
                  <a:pt x="839" y="0"/>
                  <a:pt x="1" y="839"/>
                  <a:pt x="1" y="1856"/>
                </a:cubicBezTo>
                <a:lnTo>
                  <a:pt x="1" y="8654"/>
                </a:lnTo>
                <a:cubicBezTo>
                  <a:pt x="1" y="10046"/>
                  <a:pt x="1125" y="11170"/>
                  <a:pt x="2517" y="11170"/>
                </a:cubicBezTo>
                <a:cubicBezTo>
                  <a:pt x="3908" y="11170"/>
                  <a:pt x="5050" y="10046"/>
                  <a:pt x="5050" y="8654"/>
                </a:cubicBezTo>
                <a:lnTo>
                  <a:pt x="5050" y="5853"/>
                </a:lnTo>
                <a:lnTo>
                  <a:pt x="4247" y="5853"/>
                </a:lnTo>
                <a:lnTo>
                  <a:pt x="4247" y="8654"/>
                </a:lnTo>
                <a:cubicBezTo>
                  <a:pt x="4247" y="9618"/>
                  <a:pt x="3480" y="10385"/>
                  <a:pt x="2517" y="10385"/>
                </a:cubicBezTo>
                <a:cubicBezTo>
                  <a:pt x="1571" y="10385"/>
                  <a:pt x="786" y="9618"/>
                  <a:pt x="786" y="8654"/>
                </a:cubicBezTo>
                <a:lnTo>
                  <a:pt x="786" y="1856"/>
                </a:lnTo>
                <a:cubicBezTo>
                  <a:pt x="786" y="1285"/>
                  <a:pt x="1268" y="803"/>
                  <a:pt x="1857" y="803"/>
                </a:cubicBezTo>
                <a:cubicBezTo>
                  <a:pt x="2445" y="803"/>
                  <a:pt x="2909" y="1285"/>
                  <a:pt x="2909" y="1856"/>
                </a:cubicBezTo>
                <a:lnTo>
                  <a:pt x="2909" y="8119"/>
                </a:lnTo>
                <a:cubicBezTo>
                  <a:pt x="2909" y="8351"/>
                  <a:pt x="2749" y="8511"/>
                  <a:pt x="2517" y="8511"/>
                </a:cubicBezTo>
                <a:cubicBezTo>
                  <a:pt x="2303" y="8511"/>
                  <a:pt x="2124" y="8351"/>
                  <a:pt x="2124" y="8119"/>
                </a:cubicBezTo>
                <a:lnTo>
                  <a:pt x="2124" y="4925"/>
                </a:lnTo>
                <a:lnTo>
                  <a:pt x="1321" y="4925"/>
                </a:lnTo>
                <a:lnTo>
                  <a:pt x="1321" y="8119"/>
                </a:lnTo>
                <a:cubicBezTo>
                  <a:pt x="1321" y="8779"/>
                  <a:pt x="1857" y="9314"/>
                  <a:pt x="2517" y="9314"/>
                </a:cubicBezTo>
                <a:cubicBezTo>
                  <a:pt x="3177" y="9314"/>
                  <a:pt x="3712" y="8779"/>
                  <a:pt x="3712" y="8119"/>
                </a:cubicBezTo>
                <a:lnTo>
                  <a:pt x="3712" y="1856"/>
                </a:lnTo>
                <a:cubicBezTo>
                  <a:pt x="3712" y="839"/>
                  <a:pt x="2891" y="0"/>
                  <a:pt x="1857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2"/>
          <p:cNvSpPr/>
          <p:nvPr/>
        </p:nvSpPr>
        <p:spPr>
          <a:xfrm>
            <a:off x="4494094" y="3252656"/>
            <a:ext cx="3257700" cy="685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p32"/>
          <p:cNvSpPr txBox="1">
            <a:spLocks noGrp="1"/>
          </p:cNvSpPr>
          <p:nvPr>
            <p:ph type="title"/>
          </p:nvPr>
        </p:nvSpPr>
        <p:spPr>
          <a:xfrm>
            <a:off x="3305200" y="2002475"/>
            <a:ext cx="5581500" cy="896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Thank </a:t>
            </a:r>
            <a:r>
              <a:rPr lang="en" sz="6000" dirty="0" smtClean="0"/>
              <a:t>you!</a:t>
            </a:r>
            <a:endParaRPr sz="6000" dirty="0"/>
          </a:p>
        </p:txBody>
      </p:sp>
      <p:sp>
        <p:nvSpPr>
          <p:cNvPr id="327" name="Google Shape;327;p32"/>
          <p:cNvSpPr txBox="1">
            <a:spLocks noGrp="1"/>
          </p:cNvSpPr>
          <p:nvPr>
            <p:ph type="body" idx="1"/>
          </p:nvPr>
        </p:nvSpPr>
        <p:spPr>
          <a:xfrm>
            <a:off x="4494094" y="3249058"/>
            <a:ext cx="3257700" cy="669938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 smtClean="0">
                <a:solidFill>
                  <a:schemeClr val="bg1"/>
                </a:solidFill>
              </a:rPr>
              <a:t>Any Questions</a:t>
            </a:r>
            <a:r>
              <a:rPr lang="en" sz="2400" b="1" dirty="0">
                <a:solidFill>
                  <a:schemeClr val="bg1"/>
                </a:solidFill>
              </a:rPr>
              <a:t>?</a:t>
            </a:r>
            <a:endParaRPr sz="2400" b="1" dirty="0">
              <a:solidFill>
                <a:schemeClr val="bg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/>
          </a:p>
        </p:txBody>
      </p:sp>
      <p:sp>
        <p:nvSpPr>
          <p:cNvPr id="5" name="Rectangle 4"/>
          <p:cNvSpPr/>
          <p:nvPr/>
        </p:nvSpPr>
        <p:spPr>
          <a:xfrm>
            <a:off x="0" y="5504329"/>
            <a:ext cx="197224" cy="1272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635000" y="205442"/>
            <a:ext cx="4102100" cy="6337300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sz="28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Presentation Outline</a:t>
            </a:r>
            <a:endParaRPr lang="en-GB" sz="28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1610734"/>
              </p:ext>
            </p:extLst>
          </p:nvPr>
        </p:nvGraphicFramePr>
        <p:xfrm>
          <a:off x="5665694" y="177802"/>
          <a:ext cx="6070600" cy="65263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30084"/>
                <a:gridCol w="940516"/>
              </a:tblGrid>
              <a:tr h="483481">
                <a:tc>
                  <a:txBody>
                    <a:bodyPr/>
                    <a:lstStyle/>
                    <a:p>
                      <a:r>
                        <a:rPr lang="en-GB" sz="21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Title</a:t>
                      </a:r>
                      <a:r>
                        <a:rPr lang="en-GB" sz="210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Slides</a:t>
                      </a:r>
                    </a:p>
                  </a:txBody>
                  <a:tcPr marL="108664" marR="108664" marT="54331" marB="543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2100" b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01</a:t>
                      </a:r>
                      <a:endParaRPr lang="en-GB" sz="21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8664" marR="108664" marT="54331" marB="543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86666">
                <a:tc>
                  <a:txBody>
                    <a:bodyPr/>
                    <a:lstStyle/>
                    <a:p>
                      <a:r>
                        <a:rPr lang="en-GB" sz="2100" b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Introduction</a:t>
                      </a:r>
                      <a:endParaRPr lang="en-GB" sz="2100" b="1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8664" marR="108664" marT="54331" marB="543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2100" b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03</a:t>
                      </a:r>
                      <a:endParaRPr lang="en-GB" sz="21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8664" marR="108664" marT="54331" marB="543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67700">
                <a:tc>
                  <a:txBody>
                    <a:bodyPr/>
                    <a:lstStyle/>
                    <a:p>
                      <a:r>
                        <a:rPr lang="en-GB" sz="2100" b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Problem Statement</a:t>
                      </a:r>
                      <a:endParaRPr lang="en-GB" sz="21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8664" marR="108664" marT="54331" marB="543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2100" b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04</a:t>
                      </a:r>
                      <a:endParaRPr lang="en-GB" sz="21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8664" marR="108664" marT="54331" marB="543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83024">
                <a:tc>
                  <a:txBody>
                    <a:bodyPr/>
                    <a:lstStyle/>
                    <a:p>
                      <a:r>
                        <a:rPr lang="en-GB" sz="2100" b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Objective</a:t>
                      </a:r>
                      <a:endParaRPr lang="en-GB" sz="21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8664" marR="108664" marT="54331" marB="543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2100" b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05</a:t>
                      </a:r>
                      <a:endParaRPr lang="en-GB" sz="21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8664" marR="108664" marT="54331" marB="543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14333">
                <a:tc>
                  <a:txBody>
                    <a:bodyPr/>
                    <a:lstStyle/>
                    <a:p>
                      <a:r>
                        <a:rPr lang="en-GB" sz="2100" b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Methodology</a:t>
                      </a:r>
                      <a:endParaRPr lang="en-GB" sz="21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8664" marR="108664" marT="54331" marB="543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2100" b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06</a:t>
                      </a:r>
                      <a:endParaRPr lang="en-GB" sz="21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8664" marR="108664" marT="54331" marB="543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28847">
                <a:tc>
                  <a:txBody>
                    <a:bodyPr/>
                    <a:lstStyle/>
                    <a:p>
                      <a:r>
                        <a:rPr lang="en-GB" sz="2100" b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Functional Requirements</a:t>
                      </a:r>
                      <a:endParaRPr lang="en-GB" sz="21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8664" marR="108664" marT="54331" marB="543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2100" b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07</a:t>
                      </a:r>
                      <a:endParaRPr lang="en-GB" sz="21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8664" marR="108664" marT="54331" marB="543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64805">
                <a:tc>
                  <a:txBody>
                    <a:bodyPr/>
                    <a:lstStyle/>
                    <a:p>
                      <a:r>
                        <a:rPr lang="en-GB" sz="2100" b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Project Timing</a:t>
                      </a:r>
                      <a:endParaRPr lang="en-GB" sz="21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8664" marR="108664" marT="54331" marB="543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2100" b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08</a:t>
                      </a:r>
                      <a:endParaRPr lang="en-GB" sz="21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8664" marR="108664" marT="54331" marB="543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64805">
                <a:tc>
                  <a:txBody>
                    <a:bodyPr/>
                    <a:lstStyle/>
                    <a:p>
                      <a:r>
                        <a:rPr lang="en-GB" sz="2100" b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Tools Used</a:t>
                      </a:r>
                      <a:endParaRPr lang="en-GB" sz="21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8664" marR="108664" marT="54331" marB="543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2100" b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09</a:t>
                      </a:r>
                      <a:endParaRPr lang="en-GB" sz="21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8664" marR="108664" marT="54331" marB="543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24722">
                <a:tc>
                  <a:txBody>
                    <a:bodyPr/>
                    <a:lstStyle/>
                    <a:p>
                      <a:r>
                        <a:rPr lang="en-GB" sz="2100" b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Diagrams</a:t>
                      </a:r>
                      <a:endParaRPr lang="en-GB" sz="21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8664" marR="108664" marT="54331" marB="543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2100" b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lang="en-GB" sz="21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8664" marR="108664" marT="54331" marB="543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50229">
                <a:tc>
                  <a:txBody>
                    <a:bodyPr/>
                    <a:lstStyle/>
                    <a:p>
                      <a:r>
                        <a:rPr lang="en-GB" sz="2100" b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User</a:t>
                      </a:r>
                      <a:r>
                        <a:rPr lang="en-GB" sz="2100" b="1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Interface</a:t>
                      </a:r>
                      <a:endParaRPr lang="en-GB" sz="21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8664" marR="108664" marT="54331" marB="543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2100" b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</a:t>
                      </a:r>
                      <a:endParaRPr lang="en-GB" sz="21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8664" marR="108664" marT="54331" marB="543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28847">
                <a:tc>
                  <a:txBody>
                    <a:bodyPr/>
                    <a:lstStyle/>
                    <a:p>
                      <a:r>
                        <a:rPr lang="en-GB" sz="2100" b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Result</a:t>
                      </a:r>
                      <a:endParaRPr lang="en-GB" sz="21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8664" marR="108664" marT="54331" marB="543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2100" b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</a:t>
                      </a:r>
                      <a:endParaRPr lang="en-GB" sz="21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8664" marR="108664" marT="54331" marB="543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28847">
                <a:tc>
                  <a:txBody>
                    <a:bodyPr/>
                    <a:lstStyle/>
                    <a:p>
                      <a:r>
                        <a:rPr lang="en-GB" sz="2100" b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References</a:t>
                      </a:r>
                      <a:endParaRPr lang="en-GB" sz="21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8664" marR="108664" marT="54331" marB="543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2100" b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17</a:t>
                      </a:r>
                      <a:endParaRPr lang="en-GB" sz="21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8664" marR="108664" marT="54331" marB="543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635" y="1954212"/>
            <a:ext cx="3326829" cy="294957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5504329"/>
            <a:ext cx="197224" cy="12729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207999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1817" y="-21542"/>
            <a:ext cx="10515600" cy="803275"/>
          </a:xfrm>
        </p:spPr>
        <p:txBody>
          <a:bodyPr/>
          <a:lstStyle/>
          <a:p>
            <a:r>
              <a:rPr lang="en-GB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905436" y="1792934"/>
            <a:ext cx="3388659" cy="4869378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Background</a:t>
            </a:r>
            <a:endParaRPr lang="en-GB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4724400" y="1792934"/>
            <a:ext cx="3388659" cy="4869378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Importance</a:t>
            </a:r>
            <a:endParaRPr lang="en-GB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8543364" y="1792934"/>
            <a:ext cx="3388659" cy="4787160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Scope</a:t>
            </a:r>
            <a:endParaRPr lang="en-GB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236628" y="6145152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GB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0055592" y="6082402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en-GB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397653" y="6173416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GB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39939" y="2588204"/>
            <a:ext cx="3392821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Traditional hiring </a:t>
            </a:r>
            <a:r>
              <a:rPr lang="en-GB" sz="1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faces challenges </a:t>
            </a:r>
            <a:r>
              <a:rPr lang="en-GB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 </a:t>
            </a:r>
            <a:r>
              <a:rPr lang="en-GB" sz="1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manual screening </a:t>
            </a:r>
            <a:r>
              <a:rPr lang="en-GB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GB" sz="1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subjective evaluations.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Overwhelmed </a:t>
            </a:r>
            <a:r>
              <a:rPr lang="en-GB" sz="1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recruiters, time </a:t>
            </a:r>
            <a:r>
              <a:rPr lang="en-GB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constraints, and </a:t>
            </a:r>
            <a:r>
              <a:rPr lang="en-GB" sz="1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lack </a:t>
            </a:r>
            <a:r>
              <a:rPr lang="en-GB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in-depth </a:t>
            </a:r>
            <a:r>
              <a:rPr lang="en-GB" sz="1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analysis of resumes.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"Hire-Hawk" </a:t>
            </a:r>
            <a:r>
              <a:rPr lang="en-GB" sz="1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addresses these </a:t>
            </a:r>
            <a:r>
              <a:rPr lang="en-GB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challenges </a:t>
            </a:r>
            <a:r>
              <a:rPr lang="en-GB" sz="1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using the </a:t>
            </a:r>
            <a:r>
              <a:rPr lang="en-GB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cosine </a:t>
            </a:r>
            <a:r>
              <a:rPr lang="en-GB" sz="1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similarity algorithm </a:t>
            </a:r>
            <a:r>
              <a:rPr lang="en-GB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</a:t>
            </a:r>
            <a:r>
              <a:rPr lang="en-GB" sz="1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objective and </a:t>
            </a:r>
            <a:r>
              <a:rPr lang="en-GB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efficient </a:t>
            </a:r>
            <a:r>
              <a:rPr lang="en-GB" sz="1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resume analysis</a:t>
            </a:r>
            <a:r>
              <a:rPr lang="en-GB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GB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859509" y="2682844"/>
            <a:ext cx="311843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Automates screening,</a:t>
            </a:r>
          </a:p>
          <a:p>
            <a:r>
              <a:rPr lang="en-GB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saving time for </a:t>
            </a:r>
            <a:r>
              <a:rPr lang="en-GB" sz="1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recruiters and </a:t>
            </a:r>
            <a:r>
              <a:rPr lang="en-GB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providing a </a:t>
            </a:r>
            <a:r>
              <a:rPr lang="en-GB" sz="1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fair chance </a:t>
            </a:r>
            <a:r>
              <a:rPr lang="en-GB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job seekers</a:t>
            </a:r>
            <a:r>
              <a:rPr lang="en-GB" sz="1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Enhances efficiency and</a:t>
            </a:r>
          </a:p>
          <a:p>
            <a:r>
              <a:rPr lang="en-GB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accuracy in </a:t>
            </a:r>
            <a:r>
              <a:rPr lang="en-GB" sz="1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matching skills </a:t>
            </a:r>
            <a:r>
              <a:rPr lang="en-GB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</a:t>
            </a:r>
            <a:r>
              <a:rPr lang="en-GB" sz="1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job requirements.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Revolutionizes</a:t>
            </a:r>
          </a:p>
          <a:p>
            <a:r>
              <a:rPr lang="en-GB" sz="1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recruitment </a:t>
            </a:r>
            <a:r>
              <a:rPr lang="en-GB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 </a:t>
            </a:r>
            <a:r>
              <a:rPr lang="en-GB" sz="1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transparent and accessible </a:t>
            </a:r>
            <a:r>
              <a:rPr lang="en-GB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platform.</a:t>
            </a:r>
            <a:endParaRPr lang="en-GB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905436" y="858499"/>
            <a:ext cx="1109382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"Hire-Hawk: An Applicant Tracking System" </a:t>
            </a:r>
            <a:r>
              <a:rPr lang="en-GB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simplifies and </a:t>
            </a:r>
            <a:r>
              <a:rPr lang="en-GB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modernize the recruitment process. </a:t>
            </a:r>
            <a:endParaRPr lang="en-GB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It helps companies to </a:t>
            </a:r>
            <a:r>
              <a:rPr lang="en-GB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quickly find the right candidates without going through time-consuming and challenging </a:t>
            </a:r>
            <a:r>
              <a:rPr lang="en-GB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process.</a:t>
            </a:r>
            <a:endParaRPr lang="en-GB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678474" y="2568884"/>
            <a:ext cx="3118438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Comprehensive online recruitment system.</a:t>
            </a:r>
          </a:p>
          <a:p>
            <a:endParaRPr lang="en-GB" sz="20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Effective in Corporate Industries, Human </a:t>
            </a:r>
            <a:r>
              <a:rPr lang="en-GB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Resource </a:t>
            </a:r>
            <a:r>
              <a:rPr lang="en-GB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Department &amp;</a:t>
            </a:r>
            <a:r>
              <a:rPr lang="en-GB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Recruitment Agencies.</a:t>
            </a:r>
          </a:p>
          <a:p>
            <a:endParaRPr lang="en-GB" sz="20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Applicant submissions with automated resume analysis.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0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0" y="5504329"/>
            <a:ext cx="197224" cy="12729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403586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20" grpId="0"/>
      <p:bldP spid="21" grpId="0"/>
      <p:bldP spid="2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0"/>
          <p:cNvSpPr txBox="1">
            <a:spLocks noGrp="1"/>
          </p:cNvSpPr>
          <p:nvPr>
            <p:ph type="title"/>
          </p:nvPr>
        </p:nvSpPr>
        <p:spPr>
          <a:xfrm>
            <a:off x="1777725" y="1321750"/>
            <a:ext cx="8623500" cy="7635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Google Shape;161;p20"/>
          <p:cNvSpPr txBox="1">
            <a:spLocks/>
          </p:cNvSpPr>
          <p:nvPr/>
        </p:nvSpPr>
        <p:spPr>
          <a:xfrm>
            <a:off x="1777725" y="2382468"/>
            <a:ext cx="8623500" cy="75261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 sz="4000" b="0" i="0" u="none" strike="noStrike" cap="none">
                <a:solidFill>
                  <a:schemeClr val="dk1"/>
                </a:solidFill>
                <a:latin typeface="Alice"/>
                <a:ea typeface="Alice"/>
                <a:cs typeface="Alice"/>
                <a:sym typeface="Alic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pPr algn="l"/>
            <a:r>
              <a:rPr lang="en-GB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a) To </a:t>
            </a:r>
            <a:r>
              <a:rPr lang="en-GB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address challenges in traditional hiring processes characterized by manual screening and subjective evaluations.</a:t>
            </a:r>
          </a:p>
        </p:txBody>
      </p:sp>
      <p:sp>
        <p:nvSpPr>
          <p:cNvPr id="8" name="Google Shape;161;p20"/>
          <p:cNvSpPr txBox="1">
            <a:spLocks/>
          </p:cNvSpPr>
          <p:nvPr/>
        </p:nvSpPr>
        <p:spPr>
          <a:xfrm>
            <a:off x="1777725" y="3432304"/>
            <a:ext cx="8623500" cy="75261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 sz="4000" b="0" i="0" u="none" strike="noStrike" cap="none">
                <a:solidFill>
                  <a:schemeClr val="dk1"/>
                </a:solidFill>
                <a:latin typeface="Alice"/>
                <a:ea typeface="Alice"/>
                <a:cs typeface="Alice"/>
                <a:sym typeface="Alic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pPr algn="l"/>
            <a:r>
              <a:rPr lang="en-GB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b) To </a:t>
            </a:r>
            <a:r>
              <a:rPr lang="en-GB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alleviate the overwhelming workload on recruiters dealing with a high volume of resumes</a:t>
            </a:r>
            <a:r>
              <a:rPr lang="en-GB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GB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Google Shape;161;p20"/>
          <p:cNvSpPr txBox="1">
            <a:spLocks/>
          </p:cNvSpPr>
          <p:nvPr/>
        </p:nvSpPr>
        <p:spPr>
          <a:xfrm>
            <a:off x="1777725" y="4482140"/>
            <a:ext cx="8623500" cy="75261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 sz="4000" b="0" i="0" u="none" strike="noStrike" cap="none">
                <a:solidFill>
                  <a:schemeClr val="dk1"/>
                </a:solidFill>
                <a:latin typeface="Alice"/>
                <a:ea typeface="Alice"/>
                <a:cs typeface="Alice"/>
                <a:sym typeface="Alic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pPr algn="l"/>
            <a:r>
              <a:rPr lang="en-GB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c) To </a:t>
            </a:r>
            <a:r>
              <a:rPr lang="en-GB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ensure a transparent and efficient connection between employers and job seekers.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5504329"/>
            <a:ext cx="197224" cy="127298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9"/>
          <p:cNvSpPr>
            <a:spLocks noMove="1" noResize="1"/>
          </p:cNvSpPr>
          <p:nvPr/>
        </p:nvSpPr>
        <p:spPr>
          <a:xfrm>
            <a:off x="0" y="0"/>
            <a:ext cx="12191996" cy="6858000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Times New Roman" panose="02020603050405020304" pitchFamily="18" charset="0"/>
              <a:ea typeface=""/>
              <a:cs typeface="Times New Roman" panose="02020603050405020304" pitchFamily="18" charset="0"/>
            </a:endParaRPr>
          </a:p>
        </p:txBody>
      </p:sp>
      <p:sp>
        <p:nvSpPr>
          <p:cNvPr id="3" name="Title"/>
          <p:cNvSpPr txBox="1">
            <a:spLocks noGrp="1"/>
          </p:cNvSpPr>
          <p:nvPr>
            <p:ph type="title" idx="4294967295"/>
          </p:nvPr>
        </p:nvSpPr>
        <p:spPr>
          <a:xfrm>
            <a:off x="952498" y="-208978"/>
            <a:ext cx="10287000" cy="127932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1" compatLnSpc="1">
            <a:normAutofit/>
          </a:bodyPr>
          <a:lstStyle/>
          <a:p>
            <a:pPr lvl="0" algn="ctr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PROJECT OBJECTIVES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" name="Straight Connector 11"/>
          <p:cNvCxnSpPr>
            <a:cxnSpLocks noMove="1" noResize="1"/>
          </p:cNvCxnSpPr>
          <p:nvPr/>
        </p:nvCxnSpPr>
        <p:spPr>
          <a:xfrm>
            <a:off x="2173574" y="2359563"/>
            <a:ext cx="7217451" cy="0"/>
          </a:xfrm>
          <a:prstGeom prst="straightConnector1">
            <a:avLst/>
          </a:prstGeom>
          <a:noFill/>
          <a:ln w="25402" cap="rnd">
            <a:solidFill>
              <a:srgbClr val="A2B2B5"/>
            </a:solidFill>
            <a:custDash>
              <a:ds d="100000" sp="100000"/>
            </a:custDash>
            <a:round/>
          </a:ln>
        </p:spPr>
      </p:cxnSp>
      <p:grpSp>
        <p:nvGrpSpPr>
          <p:cNvPr id="5" name="Content Placeholder"/>
          <p:cNvGrpSpPr/>
          <p:nvPr/>
        </p:nvGrpSpPr>
        <p:grpSpPr>
          <a:xfrm>
            <a:off x="232793" y="911441"/>
            <a:ext cx="11534950" cy="5742721"/>
            <a:chOff x="1138228" y="2695418"/>
            <a:chExt cx="11534950" cy="5742721"/>
          </a:xfrm>
        </p:grpSpPr>
        <p:sp>
          <p:nvSpPr>
            <p:cNvPr id="6" name="Freeform 5"/>
            <p:cNvSpPr/>
            <p:nvPr/>
          </p:nvSpPr>
          <p:spPr>
            <a:xfrm>
              <a:off x="1138228" y="2695418"/>
              <a:ext cx="4052776" cy="2573514"/>
            </a:xfrm>
            <a:custGeom>
              <a:avLst>
                <a:gd name="f10" fmla="val 2160"/>
              </a:avLst>
              <a:gdLst>
                <a:gd name="f1" fmla="val 10800000"/>
                <a:gd name="f2" fmla="val 5400000"/>
                <a:gd name="f3" fmla="val 1620000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val 45"/>
                <a:gd name="f10" fmla="val 2160"/>
                <a:gd name="f11" fmla="abs f4"/>
                <a:gd name="f12" fmla="abs f5"/>
                <a:gd name="f13" fmla="abs f6"/>
                <a:gd name="f14" fmla="*/ f8 1 180"/>
                <a:gd name="f15" fmla="val f10"/>
                <a:gd name="f16" fmla="+- 0 0 f2"/>
                <a:gd name="f17" fmla="?: f11 f4 1"/>
                <a:gd name="f18" fmla="?: f12 f5 1"/>
                <a:gd name="f19" fmla="?: f13 f6 1"/>
                <a:gd name="f20" fmla="*/ f9 f14 1"/>
                <a:gd name="f21" fmla="+- f7 f15 0"/>
                <a:gd name="f22" fmla="*/ f17 1 21600"/>
                <a:gd name="f23" fmla="*/ f18 1 21600"/>
                <a:gd name="f24" fmla="*/ 21600 f17 1"/>
                <a:gd name="f25" fmla="*/ 21600 f18 1"/>
                <a:gd name="f26" fmla="+- 0 0 f20"/>
                <a:gd name="f27" fmla="+- f7 0 f21"/>
                <a:gd name="f28" fmla="+- f21 0 f7"/>
                <a:gd name="f29" fmla="min f23 f22"/>
                <a:gd name="f30" fmla="*/ f24 1 f19"/>
                <a:gd name="f31" fmla="*/ f25 1 f19"/>
                <a:gd name="f32" fmla="*/ f26 f1 1"/>
                <a:gd name="f33" fmla="abs f27"/>
                <a:gd name="f34" fmla="abs f28"/>
                <a:gd name="f35" fmla="?: f27 f16 f2"/>
                <a:gd name="f36" fmla="?: f27 f2 f16"/>
                <a:gd name="f37" fmla="?: f27 f3 f2"/>
                <a:gd name="f38" fmla="?: f27 f2 f3"/>
                <a:gd name="f39" fmla="?: f28 f16 f2"/>
                <a:gd name="f40" fmla="?: f28 f2 f16"/>
                <a:gd name="f41" fmla="?: f27 0 f1"/>
                <a:gd name="f42" fmla="?: f27 f1 0"/>
                <a:gd name="f43" fmla="val f30"/>
                <a:gd name="f44" fmla="val f31"/>
                <a:gd name="f45" fmla="*/ f32 1 f8"/>
                <a:gd name="f46" fmla="?: f27 f38 f37"/>
                <a:gd name="f47" fmla="?: f27 f37 f38"/>
                <a:gd name="f48" fmla="?: f28 f36 f35"/>
                <a:gd name="f49" fmla="*/ f21 f29 1"/>
                <a:gd name="f50" fmla="*/ f7 f29 1"/>
                <a:gd name="f51" fmla="*/ f33 f29 1"/>
                <a:gd name="f52" fmla="*/ f34 f29 1"/>
                <a:gd name="f53" fmla="+- f44 0 f15"/>
                <a:gd name="f54" fmla="+- f43 0 f15"/>
                <a:gd name="f55" fmla="+- f45 0 f2"/>
                <a:gd name="f56" fmla="?: f28 f47 f46"/>
                <a:gd name="f57" fmla="*/ f44 f29 1"/>
                <a:gd name="f58" fmla="*/ f43 f29 1"/>
                <a:gd name="f59" fmla="+- f55 f2 0"/>
                <a:gd name="f60" fmla="+- f44 0 f53"/>
                <a:gd name="f61" fmla="+- f43 0 f54"/>
                <a:gd name="f62" fmla="+- f53 0 f44"/>
                <a:gd name="f63" fmla="+- f54 0 f43"/>
                <a:gd name="f64" fmla="*/ f53 f29 1"/>
                <a:gd name="f65" fmla="*/ f54 f29 1"/>
                <a:gd name="f66" fmla="*/ f59 f8 1"/>
                <a:gd name="f67" fmla="abs f60"/>
                <a:gd name="f68" fmla="?: f60 0 f1"/>
                <a:gd name="f69" fmla="?: f60 f1 0"/>
                <a:gd name="f70" fmla="?: f60 f39 f40"/>
                <a:gd name="f71" fmla="abs f61"/>
                <a:gd name="f72" fmla="abs f62"/>
                <a:gd name="f73" fmla="?: f61 f16 f2"/>
                <a:gd name="f74" fmla="?: f61 f2 f16"/>
                <a:gd name="f75" fmla="?: f61 f3 f2"/>
                <a:gd name="f76" fmla="?: f61 f2 f3"/>
                <a:gd name="f77" fmla="abs f63"/>
                <a:gd name="f78" fmla="?: f63 f16 f2"/>
                <a:gd name="f79" fmla="?: f63 f2 f16"/>
                <a:gd name="f80" fmla="?: f63 f42 f41"/>
                <a:gd name="f81" fmla="?: f63 f41 f42"/>
                <a:gd name="f82" fmla="*/ f66 1 f1"/>
                <a:gd name="f83" fmla="?: f28 f69 f68"/>
                <a:gd name="f84" fmla="?: f28 f68 f69"/>
                <a:gd name="f85" fmla="?: f61 f76 f75"/>
                <a:gd name="f86" fmla="?: f61 f75 f76"/>
                <a:gd name="f87" fmla="?: f62 f74 f73"/>
                <a:gd name="f88" fmla="?: f27 f80 f81"/>
                <a:gd name="f89" fmla="?: f27 f78 f79"/>
                <a:gd name="f90" fmla="*/ f67 f29 1"/>
                <a:gd name="f91" fmla="*/ f71 f29 1"/>
                <a:gd name="f92" fmla="*/ f72 f29 1"/>
                <a:gd name="f93" fmla="*/ f77 f29 1"/>
                <a:gd name="f94" fmla="+- 0 0 f82"/>
                <a:gd name="f95" fmla="?: f60 f83 f84"/>
                <a:gd name="f96" fmla="?: f62 f86 f85"/>
                <a:gd name="f97" fmla="+- 0 0 f94"/>
                <a:gd name="f98" fmla="*/ f97 f1 1"/>
                <a:gd name="f99" fmla="*/ f98 1 f8"/>
                <a:gd name="f100" fmla="+- f99 0 f2"/>
                <a:gd name="f101" fmla="cos 1 f100"/>
                <a:gd name="f102" fmla="+- 0 0 f101"/>
                <a:gd name="f103" fmla="+- 0 0 f102"/>
                <a:gd name="f104" fmla="val f103"/>
                <a:gd name="f105" fmla="+- 0 0 f104"/>
                <a:gd name="f106" fmla="*/ f15 f105 1"/>
                <a:gd name="f107" fmla="*/ f106 3163 1"/>
                <a:gd name="f108" fmla="*/ f107 1 7636"/>
                <a:gd name="f109" fmla="+- f7 f108 0"/>
                <a:gd name="f110" fmla="+- f43 0 f108"/>
                <a:gd name="f111" fmla="+- f44 0 f108"/>
                <a:gd name="f112" fmla="*/ f109 f29 1"/>
                <a:gd name="f113" fmla="*/ f110 f29 1"/>
                <a:gd name="f114" fmla="*/ f111 f29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12" t="f112" r="f113" b="f114"/>
              <a:pathLst>
                <a:path>
                  <a:moveTo>
                    <a:pt x="f49" y="f50"/>
                  </a:moveTo>
                  <a:arcTo wR="f51" hR="f52" stAng="f56" swAng="f48"/>
                  <a:lnTo>
                    <a:pt x="f50" y="f64"/>
                  </a:lnTo>
                  <a:arcTo wR="f52" hR="f90" stAng="f95" swAng="f70"/>
                  <a:lnTo>
                    <a:pt x="f65" y="f57"/>
                  </a:lnTo>
                  <a:arcTo wR="f91" hR="f92" stAng="f96" swAng="f87"/>
                  <a:lnTo>
                    <a:pt x="f58" y="f49"/>
                  </a:lnTo>
                  <a:arcTo wR="f93" hR="f51" stAng="f88" swAng="f89"/>
                  <a:close/>
                </a:path>
              </a:pathLst>
            </a:custGeom>
            <a:solidFill>
              <a:srgbClr val="C39790"/>
            </a:solidFill>
            <a:ln w="12701" cap="flat">
              <a:solidFill>
                <a:srgbClr val="FFFFFF"/>
              </a:solidFill>
              <a:prstDash val="solid"/>
              <a:miter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0" b="0" i="0" u="none" strike="noStrike" kern="1200" cap="none" spc="0" baseline="0"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"/>
                <a:cs typeface="Times New Roman" panose="02020603050405020304" pitchFamily="18" charset="0"/>
              </a:endParaRPr>
            </a:p>
          </p:txBody>
        </p:sp>
        <p:sp>
          <p:nvSpPr>
            <p:cNvPr id="7" name="Freeform 6"/>
            <p:cNvSpPr/>
            <p:nvPr/>
          </p:nvSpPr>
          <p:spPr>
            <a:xfrm>
              <a:off x="1314656" y="2970050"/>
              <a:ext cx="4052776" cy="2573514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4052779"/>
                <a:gd name="f7" fmla="val 2573514"/>
                <a:gd name="f8" fmla="val 257351"/>
                <a:gd name="f9" fmla="val 115220"/>
                <a:gd name="f10" fmla="val 3795428"/>
                <a:gd name="f11" fmla="val 3937559"/>
                <a:gd name="f12" fmla="val 2316163"/>
                <a:gd name="f13" fmla="val 2458294"/>
                <a:gd name="f14" fmla="+- 0 0 -90"/>
                <a:gd name="f15" fmla="*/ f3 1 4052779"/>
                <a:gd name="f16" fmla="*/ f4 1 2573514"/>
                <a:gd name="f17" fmla="+- f7 0 f5"/>
                <a:gd name="f18" fmla="+- f6 0 f5"/>
                <a:gd name="f19" fmla="*/ f14 f0 1"/>
                <a:gd name="f20" fmla="*/ f18 1 4052779"/>
                <a:gd name="f21" fmla="*/ f17 1 2573514"/>
                <a:gd name="f22" fmla="*/ 0 f18 1"/>
                <a:gd name="f23" fmla="*/ 257351 f17 1"/>
                <a:gd name="f24" fmla="*/ 257351 f18 1"/>
                <a:gd name="f25" fmla="*/ 0 f17 1"/>
                <a:gd name="f26" fmla="*/ 3795428 f18 1"/>
                <a:gd name="f27" fmla="*/ 4052779 f18 1"/>
                <a:gd name="f28" fmla="*/ 2316163 f17 1"/>
                <a:gd name="f29" fmla="*/ 2573514 f17 1"/>
                <a:gd name="f30" fmla="*/ f19 1 f2"/>
                <a:gd name="f31" fmla="*/ f22 1 4052779"/>
                <a:gd name="f32" fmla="*/ f23 1 2573514"/>
                <a:gd name="f33" fmla="*/ f24 1 4052779"/>
                <a:gd name="f34" fmla="*/ f25 1 2573514"/>
                <a:gd name="f35" fmla="*/ f26 1 4052779"/>
                <a:gd name="f36" fmla="*/ f27 1 4052779"/>
                <a:gd name="f37" fmla="*/ f28 1 2573514"/>
                <a:gd name="f38" fmla="*/ f29 1 2573514"/>
                <a:gd name="f39" fmla="*/ f5 1 f20"/>
                <a:gd name="f40" fmla="*/ f6 1 f20"/>
                <a:gd name="f41" fmla="*/ f5 1 f21"/>
                <a:gd name="f42" fmla="*/ f7 1 f21"/>
                <a:gd name="f43" fmla="+- f30 0 f1"/>
                <a:gd name="f44" fmla="*/ f31 1 f20"/>
                <a:gd name="f45" fmla="*/ f32 1 f21"/>
                <a:gd name="f46" fmla="*/ f33 1 f20"/>
                <a:gd name="f47" fmla="*/ f34 1 f21"/>
                <a:gd name="f48" fmla="*/ f35 1 f20"/>
                <a:gd name="f49" fmla="*/ f36 1 f20"/>
                <a:gd name="f50" fmla="*/ f37 1 f21"/>
                <a:gd name="f51" fmla="*/ f38 1 f21"/>
                <a:gd name="f52" fmla="*/ f39 f15 1"/>
                <a:gd name="f53" fmla="*/ f40 f15 1"/>
                <a:gd name="f54" fmla="*/ f42 f16 1"/>
                <a:gd name="f55" fmla="*/ f41 f16 1"/>
                <a:gd name="f56" fmla="*/ f44 f15 1"/>
                <a:gd name="f57" fmla="*/ f45 f16 1"/>
                <a:gd name="f58" fmla="*/ f46 f15 1"/>
                <a:gd name="f59" fmla="*/ f47 f16 1"/>
                <a:gd name="f60" fmla="*/ f48 f15 1"/>
                <a:gd name="f61" fmla="*/ f49 f15 1"/>
                <a:gd name="f62" fmla="*/ f50 f16 1"/>
                <a:gd name="f63" fmla="*/ f51 f16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43">
                  <a:pos x="f56" y="f57"/>
                </a:cxn>
                <a:cxn ang="f43">
                  <a:pos x="f58" y="f59"/>
                </a:cxn>
                <a:cxn ang="f43">
                  <a:pos x="f60" y="f59"/>
                </a:cxn>
                <a:cxn ang="f43">
                  <a:pos x="f61" y="f57"/>
                </a:cxn>
                <a:cxn ang="f43">
                  <a:pos x="f61" y="f62"/>
                </a:cxn>
                <a:cxn ang="f43">
                  <a:pos x="f60" y="f63"/>
                </a:cxn>
                <a:cxn ang="f43">
                  <a:pos x="f58" y="f63"/>
                </a:cxn>
                <a:cxn ang="f43">
                  <a:pos x="f56" y="f62"/>
                </a:cxn>
                <a:cxn ang="f43">
                  <a:pos x="f56" y="f57"/>
                </a:cxn>
              </a:cxnLst>
              <a:rect l="f52" t="f55" r="f53" b="f54"/>
              <a:pathLst>
                <a:path w="4052779" h="2573514">
                  <a:moveTo>
                    <a:pt x="f5" y="f8"/>
                  </a:moveTo>
                  <a:cubicBezTo>
                    <a:pt x="f5" y="f9"/>
                    <a:pt x="f9" y="f5"/>
                    <a:pt x="f8" y="f5"/>
                  </a:cubicBezTo>
                  <a:lnTo>
                    <a:pt x="f10" y="f5"/>
                  </a:lnTo>
                  <a:cubicBezTo>
                    <a:pt x="f11" y="f5"/>
                    <a:pt x="f6" y="f9"/>
                    <a:pt x="f6" y="f8"/>
                  </a:cubicBezTo>
                  <a:lnTo>
                    <a:pt x="f6" y="f12"/>
                  </a:lnTo>
                  <a:cubicBezTo>
                    <a:pt x="f6" y="f13"/>
                    <a:pt x="f11" y="f7"/>
                    <a:pt x="f10" y="f7"/>
                  </a:cubicBezTo>
                  <a:lnTo>
                    <a:pt x="f8" y="f7"/>
                  </a:lnTo>
                  <a:cubicBezTo>
                    <a:pt x="f9" y="f7"/>
                    <a:pt x="f5" y="f13"/>
                    <a:pt x="f5" y="f12"/>
                  </a:cubicBezTo>
                  <a:lnTo>
                    <a:pt x="f5" y="f8"/>
                  </a:lnTo>
                  <a:close/>
                </a:path>
              </a:pathLst>
            </a:custGeom>
            <a:solidFill>
              <a:srgbClr val="FFFFFF">
                <a:alpha val="90000"/>
              </a:srgbClr>
            </a:solidFill>
            <a:ln w="12701" cap="flat">
              <a:solidFill>
                <a:srgbClr val="C39790"/>
              </a:solidFill>
              <a:prstDash val="solid"/>
              <a:miter/>
            </a:ln>
          </p:spPr>
          <p:txBody>
            <a:bodyPr vert="horz" wrap="square" lIns="182057" tIns="182057" rIns="182057" bIns="182057" anchor="ctr" anchorCtr="1" compatLnSpc="1">
              <a:noAutofit/>
            </a:bodyPr>
            <a:lstStyle/>
            <a:p>
              <a:pPr algn="ctr"/>
              <a:r>
                <a:rPr lang="en-GB" sz="28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 analyse </a:t>
              </a:r>
              <a:r>
                <a:rPr lang="en-GB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applied applicant resumes and assist HR in the recruitment</a:t>
              </a:r>
            </a:p>
          </p:txBody>
        </p:sp>
        <p:sp>
          <p:nvSpPr>
            <p:cNvPr id="8" name="Freeform 7"/>
            <p:cNvSpPr/>
            <p:nvPr/>
          </p:nvSpPr>
          <p:spPr>
            <a:xfrm>
              <a:off x="8343995" y="2695418"/>
              <a:ext cx="4052776" cy="2573514"/>
            </a:xfrm>
            <a:custGeom>
              <a:avLst>
                <a:gd name="f10" fmla="val 2160"/>
              </a:avLst>
              <a:gdLst>
                <a:gd name="f1" fmla="val 10800000"/>
                <a:gd name="f2" fmla="val 5400000"/>
                <a:gd name="f3" fmla="val 1620000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val 45"/>
                <a:gd name="f10" fmla="val 2160"/>
                <a:gd name="f11" fmla="abs f4"/>
                <a:gd name="f12" fmla="abs f5"/>
                <a:gd name="f13" fmla="abs f6"/>
                <a:gd name="f14" fmla="*/ f8 1 180"/>
                <a:gd name="f15" fmla="val f10"/>
                <a:gd name="f16" fmla="+- 0 0 f2"/>
                <a:gd name="f17" fmla="?: f11 f4 1"/>
                <a:gd name="f18" fmla="?: f12 f5 1"/>
                <a:gd name="f19" fmla="?: f13 f6 1"/>
                <a:gd name="f20" fmla="*/ f9 f14 1"/>
                <a:gd name="f21" fmla="+- f7 f15 0"/>
                <a:gd name="f22" fmla="*/ f17 1 21600"/>
                <a:gd name="f23" fmla="*/ f18 1 21600"/>
                <a:gd name="f24" fmla="*/ 21600 f17 1"/>
                <a:gd name="f25" fmla="*/ 21600 f18 1"/>
                <a:gd name="f26" fmla="+- 0 0 f20"/>
                <a:gd name="f27" fmla="+- f7 0 f21"/>
                <a:gd name="f28" fmla="+- f21 0 f7"/>
                <a:gd name="f29" fmla="min f23 f22"/>
                <a:gd name="f30" fmla="*/ f24 1 f19"/>
                <a:gd name="f31" fmla="*/ f25 1 f19"/>
                <a:gd name="f32" fmla="*/ f26 f1 1"/>
                <a:gd name="f33" fmla="abs f27"/>
                <a:gd name="f34" fmla="abs f28"/>
                <a:gd name="f35" fmla="?: f27 f16 f2"/>
                <a:gd name="f36" fmla="?: f27 f2 f16"/>
                <a:gd name="f37" fmla="?: f27 f3 f2"/>
                <a:gd name="f38" fmla="?: f27 f2 f3"/>
                <a:gd name="f39" fmla="?: f28 f16 f2"/>
                <a:gd name="f40" fmla="?: f28 f2 f16"/>
                <a:gd name="f41" fmla="?: f27 0 f1"/>
                <a:gd name="f42" fmla="?: f27 f1 0"/>
                <a:gd name="f43" fmla="val f30"/>
                <a:gd name="f44" fmla="val f31"/>
                <a:gd name="f45" fmla="*/ f32 1 f8"/>
                <a:gd name="f46" fmla="?: f27 f38 f37"/>
                <a:gd name="f47" fmla="?: f27 f37 f38"/>
                <a:gd name="f48" fmla="?: f28 f36 f35"/>
                <a:gd name="f49" fmla="*/ f21 f29 1"/>
                <a:gd name="f50" fmla="*/ f7 f29 1"/>
                <a:gd name="f51" fmla="*/ f33 f29 1"/>
                <a:gd name="f52" fmla="*/ f34 f29 1"/>
                <a:gd name="f53" fmla="+- f44 0 f15"/>
                <a:gd name="f54" fmla="+- f43 0 f15"/>
                <a:gd name="f55" fmla="+- f45 0 f2"/>
                <a:gd name="f56" fmla="?: f28 f47 f46"/>
                <a:gd name="f57" fmla="*/ f44 f29 1"/>
                <a:gd name="f58" fmla="*/ f43 f29 1"/>
                <a:gd name="f59" fmla="+- f55 f2 0"/>
                <a:gd name="f60" fmla="+- f44 0 f53"/>
                <a:gd name="f61" fmla="+- f43 0 f54"/>
                <a:gd name="f62" fmla="+- f53 0 f44"/>
                <a:gd name="f63" fmla="+- f54 0 f43"/>
                <a:gd name="f64" fmla="*/ f53 f29 1"/>
                <a:gd name="f65" fmla="*/ f54 f29 1"/>
                <a:gd name="f66" fmla="*/ f59 f8 1"/>
                <a:gd name="f67" fmla="abs f60"/>
                <a:gd name="f68" fmla="?: f60 0 f1"/>
                <a:gd name="f69" fmla="?: f60 f1 0"/>
                <a:gd name="f70" fmla="?: f60 f39 f40"/>
                <a:gd name="f71" fmla="abs f61"/>
                <a:gd name="f72" fmla="abs f62"/>
                <a:gd name="f73" fmla="?: f61 f16 f2"/>
                <a:gd name="f74" fmla="?: f61 f2 f16"/>
                <a:gd name="f75" fmla="?: f61 f3 f2"/>
                <a:gd name="f76" fmla="?: f61 f2 f3"/>
                <a:gd name="f77" fmla="abs f63"/>
                <a:gd name="f78" fmla="?: f63 f16 f2"/>
                <a:gd name="f79" fmla="?: f63 f2 f16"/>
                <a:gd name="f80" fmla="?: f63 f42 f41"/>
                <a:gd name="f81" fmla="?: f63 f41 f42"/>
                <a:gd name="f82" fmla="*/ f66 1 f1"/>
                <a:gd name="f83" fmla="?: f28 f69 f68"/>
                <a:gd name="f84" fmla="?: f28 f68 f69"/>
                <a:gd name="f85" fmla="?: f61 f76 f75"/>
                <a:gd name="f86" fmla="?: f61 f75 f76"/>
                <a:gd name="f87" fmla="?: f62 f74 f73"/>
                <a:gd name="f88" fmla="?: f27 f80 f81"/>
                <a:gd name="f89" fmla="?: f27 f78 f79"/>
                <a:gd name="f90" fmla="*/ f67 f29 1"/>
                <a:gd name="f91" fmla="*/ f71 f29 1"/>
                <a:gd name="f92" fmla="*/ f72 f29 1"/>
                <a:gd name="f93" fmla="*/ f77 f29 1"/>
                <a:gd name="f94" fmla="+- 0 0 f82"/>
                <a:gd name="f95" fmla="?: f60 f83 f84"/>
                <a:gd name="f96" fmla="?: f62 f86 f85"/>
                <a:gd name="f97" fmla="+- 0 0 f94"/>
                <a:gd name="f98" fmla="*/ f97 f1 1"/>
                <a:gd name="f99" fmla="*/ f98 1 f8"/>
                <a:gd name="f100" fmla="+- f99 0 f2"/>
                <a:gd name="f101" fmla="cos 1 f100"/>
                <a:gd name="f102" fmla="+- 0 0 f101"/>
                <a:gd name="f103" fmla="+- 0 0 f102"/>
                <a:gd name="f104" fmla="val f103"/>
                <a:gd name="f105" fmla="+- 0 0 f104"/>
                <a:gd name="f106" fmla="*/ f15 f105 1"/>
                <a:gd name="f107" fmla="*/ f106 3163 1"/>
                <a:gd name="f108" fmla="*/ f107 1 7636"/>
                <a:gd name="f109" fmla="+- f7 f108 0"/>
                <a:gd name="f110" fmla="+- f43 0 f108"/>
                <a:gd name="f111" fmla="+- f44 0 f108"/>
                <a:gd name="f112" fmla="*/ f109 f29 1"/>
                <a:gd name="f113" fmla="*/ f110 f29 1"/>
                <a:gd name="f114" fmla="*/ f111 f29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12" t="f112" r="f113" b="f114"/>
              <a:pathLst>
                <a:path>
                  <a:moveTo>
                    <a:pt x="f49" y="f50"/>
                  </a:moveTo>
                  <a:arcTo wR="f51" hR="f52" stAng="f56" swAng="f48"/>
                  <a:lnTo>
                    <a:pt x="f50" y="f64"/>
                  </a:lnTo>
                  <a:arcTo wR="f52" hR="f90" stAng="f95" swAng="f70"/>
                  <a:lnTo>
                    <a:pt x="f65" y="f57"/>
                  </a:lnTo>
                  <a:arcTo wR="f91" hR="f92" stAng="f96" swAng="f87"/>
                  <a:lnTo>
                    <a:pt x="f58" y="f49"/>
                  </a:lnTo>
                  <a:arcTo wR="f93" hR="f51" stAng="f88" swAng="f89"/>
                  <a:close/>
                </a:path>
              </a:pathLst>
            </a:custGeom>
            <a:solidFill>
              <a:srgbClr val="C39790"/>
            </a:solidFill>
            <a:ln w="12701" cap="flat">
              <a:solidFill>
                <a:srgbClr val="FFFFFF"/>
              </a:solidFill>
              <a:prstDash val="solid"/>
              <a:miter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0" b="0" i="0" u="none" strike="noStrike" kern="1200" cap="none" spc="0" baseline="0"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"/>
                <a:cs typeface="Times New Roman" panose="02020603050405020304" pitchFamily="18" charset="0"/>
              </a:endParaRPr>
            </a:p>
          </p:txBody>
        </p:sp>
        <p:sp>
          <p:nvSpPr>
            <p:cNvPr id="9" name="Freeform 8"/>
            <p:cNvSpPr/>
            <p:nvPr/>
          </p:nvSpPr>
          <p:spPr>
            <a:xfrm>
              <a:off x="8620402" y="2970050"/>
              <a:ext cx="4052776" cy="2573514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4052779"/>
                <a:gd name="f7" fmla="val 2573514"/>
                <a:gd name="f8" fmla="val 257351"/>
                <a:gd name="f9" fmla="val 115220"/>
                <a:gd name="f10" fmla="val 3795428"/>
                <a:gd name="f11" fmla="val 3937559"/>
                <a:gd name="f12" fmla="val 2316163"/>
                <a:gd name="f13" fmla="val 2458294"/>
                <a:gd name="f14" fmla="+- 0 0 -90"/>
                <a:gd name="f15" fmla="*/ f3 1 4052779"/>
                <a:gd name="f16" fmla="*/ f4 1 2573514"/>
                <a:gd name="f17" fmla="+- f7 0 f5"/>
                <a:gd name="f18" fmla="+- f6 0 f5"/>
                <a:gd name="f19" fmla="*/ f14 f0 1"/>
                <a:gd name="f20" fmla="*/ f18 1 4052779"/>
                <a:gd name="f21" fmla="*/ f17 1 2573514"/>
                <a:gd name="f22" fmla="*/ 0 f18 1"/>
                <a:gd name="f23" fmla="*/ 257351 f17 1"/>
                <a:gd name="f24" fmla="*/ 257351 f18 1"/>
                <a:gd name="f25" fmla="*/ 0 f17 1"/>
                <a:gd name="f26" fmla="*/ 3795428 f18 1"/>
                <a:gd name="f27" fmla="*/ 4052779 f18 1"/>
                <a:gd name="f28" fmla="*/ 2316163 f17 1"/>
                <a:gd name="f29" fmla="*/ 2573514 f17 1"/>
                <a:gd name="f30" fmla="*/ f19 1 f2"/>
                <a:gd name="f31" fmla="*/ f22 1 4052779"/>
                <a:gd name="f32" fmla="*/ f23 1 2573514"/>
                <a:gd name="f33" fmla="*/ f24 1 4052779"/>
                <a:gd name="f34" fmla="*/ f25 1 2573514"/>
                <a:gd name="f35" fmla="*/ f26 1 4052779"/>
                <a:gd name="f36" fmla="*/ f27 1 4052779"/>
                <a:gd name="f37" fmla="*/ f28 1 2573514"/>
                <a:gd name="f38" fmla="*/ f29 1 2573514"/>
                <a:gd name="f39" fmla="*/ f5 1 f20"/>
                <a:gd name="f40" fmla="*/ f6 1 f20"/>
                <a:gd name="f41" fmla="*/ f5 1 f21"/>
                <a:gd name="f42" fmla="*/ f7 1 f21"/>
                <a:gd name="f43" fmla="+- f30 0 f1"/>
                <a:gd name="f44" fmla="*/ f31 1 f20"/>
                <a:gd name="f45" fmla="*/ f32 1 f21"/>
                <a:gd name="f46" fmla="*/ f33 1 f20"/>
                <a:gd name="f47" fmla="*/ f34 1 f21"/>
                <a:gd name="f48" fmla="*/ f35 1 f20"/>
                <a:gd name="f49" fmla="*/ f36 1 f20"/>
                <a:gd name="f50" fmla="*/ f37 1 f21"/>
                <a:gd name="f51" fmla="*/ f38 1 f21"/>
                <a:gd name="f52" fmla="*/ f39 f15 1"/>
                <a:gd name="f53" fmla="*/ f40 f15 1"/>
                <a:gd name="f54" fmla="*/ f42 f16 1"/>
                <a:gd name="f55" fmla="*/ f41 f16 1"/>
                <a:gd name="f56" fmla="*/ f44 f15 1"/>
                <a:gd name="f57" fmla="*/ f45 f16 1"/>
                <a:gd name="f58" fmla="*/ f46 f15 1"/>
                <a:gd name="f59" fmla="*/ f47 f16 1"/>
                <a:gd name="f60" fmla="*/ f48 f15 1"/>
                <a:gd name="f61" fmla="*/ f49 f15 1"/>
                <a:gd name="f62" fmla="*/ f50 f16 1"/>
                <a:gd name="f63" fmla="*/ f51 f16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43">
                  <a:pos x="f56" y="f57"/>
                </a:cxn>
                <a:cxn ang="f43">
                  <a:pos x="f58" y="f59"/>
                </a:cxn>
                <a:cxn ang="f43">
                  <a:pos x="f60" y="f59"/>
                </a:cxn>
                <a:cxn ang="f43">
                  <a:pos x="f61" y="f57"/>
                </a:cxn>
                <a:cxn ang="f43">
                  <a:pos x="f61" y="f62"/>
                </a:cxn>
                <a:cxn ang="f43">
                  <a:pos x="f60" y="f63"/>
                </a:cxn>
                <a:cxn ang="f43">
                  <a:pos x="f58" y="f63"/>
                </a:cxn>
                <a:cxn ang="f43">
                  <a:pos x="f56" y="f62"/>
                </a:cxn>
                <a:cxn ang="f43">
                  <a:pos x="f56" y="f57"/>
                </a:cxn>
              </a:cxnLst>
              <a:rect l="f52" t="f55" r="f53" b="f54"/>
              <a:pathLst>
                <a:path w="4052779" h="2573514">
                  <a:moveTo>
                    <a:pt x="f5" y="f8"/>
                  </a:moveTo>
                  <a:cubicBezTo>
                    <a:pt x="f5" y="f9"/>
                    <a:pt x="f9" y="f5"/>
                    <a:pt x="f8" y="f5"/>
                  </a:cubicBezTo>
                  <a:lnTo>
                    <a:pt x="f10" y="f5"/>
                  </a:lnTo>
                  <a:cubicBezTo>
                    <a:pt x="f11" y="f5"/>
                    <a:pt x="f6" y="f9"/>
                    <a:pt x="f6" y="f8"/>
                  </a:cubicBezTo>
                  <a:lnTo>
                    <a:pt x="f6" y="f12"/>
                  </a:lnTo>
                  <a:cubicBezTo>
                    <a:pt x="f6" y="f13"/>
                    <a:pt x="f11" y="f7"/>
                    <a:pt x="f10" y="f7"/>
                  </a:cubicBezTo>
                  <a:lnTo>
                    <a:pt x="f8" y="f7"/>
                  </a:lnTo>
                  <a:cubicBezTo>
                    <a:pt x="f9" y="f7"/>
                    <a:pt x="f5" y="f13"/>
                    <a:pt x="f5" y="f12"/>
                  </a:cubicBezTo>
                  <a:lnTo>
                    <a:pt x="f5" y="f8"/>
                  </a:lnTo>
                  <a:close/>
                </a:path>
              </a:pathLst>
            </a:custGeom>
            <a:solidFill>
              <a:srgbClr val="FFFFFF">
                <a:alpha val="90000"/>
              </a:srgbClr>
            </a:solidFill>
            <a:ln w="12701" cap="flat">
              <a:solidFill>
                <a:srgbClr val="C39790"/>
              </a:solidFill>
              <a:prstDash val="solid"/>
              <a:miter/>
            </a:ln>
          </p:spPr>
          <p:txBody>
            <a:bodyPr vert="horz" wrap="square" lIns="182057" tIns="182057" rIns="182057" bIns="182057" anchor="ctr" anchorCtr="1" compatLnSpc="1">
              <a:noAutofit/>
            </a:bodyPr>
            <a:lstStyle/>
            <a:p>
              <a:pPr algn="ctr"/>
              <a:r>
                <a:rPr lang="en-GB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 save time by automating the initial screening of resumes </a:t>
              </a:r>
            </a:p>
          </p:txBody>
        </p:sp>
        <p:sp>
          <p:nvSpPr>
            <p:cNvPr id="10" name="Freeform 9"/>
            <p:cNvSpPr/>
            <p:nvPr/>
          </p:nvSpPr>
          <p:spPr>
            <a:xfrm>
              <a:off x="4975045" y="5683311"/>
              <a:ext cx="4052776" cy="2573514"/>
            </a:xfrm>
            <a:custGeom>
              <a:avLst>
                <a:gd name="f10" fmla="val 2160"/>
              </a:avLst>
              <a:gdLst>
                <a:gd name="f1" fmla="val 10800000"/>
                <a:gd name="f2" fmla="val 5400000"/>
                <a:gd name="f3" fmla="val 1620000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val 45"/>
                <a:gd name="f10" fmla="val 2160"/>
                <a:gd name="f11" fmla="abs f4"/>
                <a:gd name="f12" fmla="abs f5"/>
                <a:gd name="f13" fmla="abs f6"/>
                <a:gd name="f14" fmla="*/ f8 1 180"/>
                <a:gd name="f15" fmla="val f10"/>
                <a:gd name="f16" fmla="+- 0 0 f2"/>
                <a:gd name="f17" fmla="?: f11 f4 1"/>
                <a:gd name="f18" fmla="?: f12 f5 1"/>
                <a:gd name="f19" fmla="?: f13 f6 1"/>
                <a:gd name="f20" fmla="*/ f9 f14 1"/>
                <a:gd name="f21" fmla="+- f7 f15 0"/>
                <a:gd name="f22" fmla="*/ f17 1 21600"/>
                <a:gd name="f23" fmla="*/ f18 1 21600"/>
                <a:gd name="f24" fmla="*/ 21600 f17 1"/>
                <a:gd name="f25" fmla="*/ 21600 f18 1"/>
                <a:gd name="f26" fmla="+- 0 0 f20"/>
                <a:gd name="f27" fmla="+- f7 0 f21"/>
                <a:gd name="f28" fmla="+- f21 0 f7"/>
                <a:gd name="f29" fmla="min f23 f22"/>
                <a:gd name="f30" fmla="*/ f24 1 f19"/>
                <a:gd name="f31" fmla="*/ f25 1 f19"/>
                <a:gd name="f32" fmla="*/ f26 f1 1"/>
                <a:gd name="f33" fmla="abs f27"/>
                <a:gd name="f34" fmla="abs f28"/>
                <a:gd name="f35" fmla="?: f27 f16 f2"/>
                <a:gd name="f36" fmla="?: f27 f2 f16"/>
                <a:gd name="f37" fmla="?: f27 f3 f2"/>
                <a:gd name="f38" fmla="?: f27 f2 f3"/>
                <a:gd name="f39" fmla="?: f28 f16 f2"/>
                <a:gd name="f40" fmla="?: f28 f2 f16"/>
                <a:gd name="f41" fmla="?: f27 0 f1"/>
                <a:gd name="f42" fmla="?: f27 f1 0"/>
                <a:gd name="f43" fmla="val f30"/>
                <a:gd name="f44" fmla="val f31"/>
                <a:gd name="f45" fmla="*/ f32 1 f8"/>
                <a:gd name="f46" fmla="?: f27 f38 f37"/>
                <a:gd name="f47" fmla="?: f27 f37 f38"/>
                <a:gd name="f48" fmla="?: f28 f36 f35"/>
                <a:gd name="f49" fmla="*/ f21 f29 1"/>
                <a:gd name="f50" fmla="*/ f7 f29 1"/>
                <a:gd name="f51" fmla="*/ f33 f29 1"/>
                <a:gd name="f52" fmla="*/ f34 f29 1"/>
                <a:gd name="f53" fmla="+- f44 0 f15"/>
                <a:gd name="f54" fmla="+- f43 0 f15"/>
                <a:gd name="f55" fmla="+- f45 0 f2"/>
                <a:gd name="f56" fmla="?: f28 f47 f46"/>
                <a:gd name="f57" fmla="*/ f44 f29 1"/>
                <a:gd name="f58" fmla="*/ f43 f29 1"/>
                <a:gd name="f59" fmla="+- f55 f2 0"/>
                <a:gd name="f60" fmla="+- f44 0 f53"/>
                <a:gd name="f61" fmla="+- f43 0 f54"/>
                <a:gd name="f62" fmla="+- f53 0 f44"/>
                <a:gd name="f63" fmla="+- f54 0 f43"/>
                <a:gd name="f64" fmla="*/ f53 f29 1"/>
                <a:gd name="f65" fmla="*/ f54 f29 1"/>
                <a:gd name="f66" fmla="*/ f59 f8 1"/>
                <a:gd name="f67" fmla="abs f60"/>
                <a:gd name="f68" fmla="?: f60 0 f1"/>
                <a:gd name="f69" fmla="?: f60 f1 0"/>
                <a:gd name="f70" fmla="?: f60 f39 f40"/>
                <a:gd name="f71" fmla="abs f61"/>
                <a:gd name="f72" fmla="abs f62"/>
                <a:gd name="f73" fmla="?: f61 f16 f2"/>
                <a:gd name="f74" fmla="?: f61 f2 f16"/>
                <a:gd name="f75" fmla="?: f61 f3 f2"/>
                <a:gd name="f76" fmla="?: f61 f2 f3"/>
                <a:gd name="f77" fmla="abs f63"/>
                <a:gd name="f78" fmla="?: f63 f16 f2"/>
                <a:gd name="f79" fmla="?: f63 f2 f16"/>
                <a:gd name="f80" fmla="?: f63 f42 f41"/>
                <a:gd name="f81" fmla="?: f63 f41 f42"/>
                <a:gd name="f82" fmla="*/ f66 1 f1"/>
                <a:gd name="f83" fmla="?: f28 f69 f68"/>
                <a:gd name="f84" fmla="?: f28 f68 f69"/>
                <a:gd name="f85" fmla="?: f61 f76 f75"/>
                <a:gd name="f86" fmla="?: f61 f75 f76"/>
                <a:gd name="f87" fmla="?: f62 f74 f73"/>
                <a:gd name="f88" fmla="?: f27 f80 f81"/>
                <a:gd name="f89" fmla="?: f27 f78 f79"/>
                <a:gd name="f90" fmla="*/ f67 f29 1"/>
                <a:gd name="f91" fmla="*/ f71 f29 1"/>
                <a:gd name="f92" fmla="*/ f72 f29 1"/>
                <a:gd name="f93" fmla="*/ f77 f29 1"/>
                <a:gd name="f94" fmla="+- 0 0 f82"/>
                <a:gd name="f95" fmla="?: f60 f83 f84"/>
                <a:gd name="f96" fmla="?: f62 f86 f85"/>
                <a:gd name="f97" fmla="+- 0 0 f94"/>
                <a:gd name="f98" fmla="*/ f97 f1 1"/>
                <a:gd name="f99" fmla="*/ f98 1 f8"/>
                <a:gd name="f100" fmla="+- f99 0 f2"/>
                <a:gd name="f101" fmla="cos 1 f100"/>
                <a:gd name="f102" fmla="+- 0 0 f101"/>
                <a:gd name="f103" fmla="+- 0 0 f102"/>
                <a:gd name="f104" fmla="val f103"/>
                <a:gd name="f105" fmla="+- 0 0 f104"/>
                <a:gd name="f106" fmla="*/ f15 f105 1"/>
                <a:gd name="f107" fmla="*/ f106 3163 1"/>
                <a:gd name="f108" fmla="*/ f107 1 7636"/>
                <a:gd name="f109" fmla="+- f7 f108 0"/>
                <a:gd name="f110" fmla="+- f43 0 f108"/>
                <a:gd name="f111" fmla="+- f44 0 f108"/>
                <a:gd name="f112" fmla="*/ f109 f29 1"/>
                <a:gd name="f113" fmla="*/ f110 f29 1"/>
                <a:gd name="f114" fmla="*/ f111 f29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12" t="f112" r="f113" b="f114"/>
              <a:pathLst>
                <a:path>
                  <a:moveTo>
                    <a:pt x="f49" y="f50"/>
                  </a:moveTo>
                  <a:arcTo wR="f51" hR="f52" stAng="f56" swAng="f48"/>
                  <a:lnTo>
                    <a:pt x="f50" y="f64"/>
                  </a:lnTo>
                  <a:arcTo wR="f52" hR="f90" stAng="f95" swAng="f70"/>
                  <a:lnTo>
                    <a:pt x="f65" y="f57"/>
                  </a:lnTo>
                  <a:arcTo wR="f91" hR="f92" stAng="f96" swAng="f87"/>
                  <a:lnTo>
                    <a:pt x="f58" y="f49"/>
                  </a:lnTo>
                  <a:arcTo wR="f93" hR="f51" stAng="f88" swAng="f89"/>
                  <a:close/>
                </a:path>
              </a:pathLst>
            </a:custGeom>
            <a:solidFill>
              <a:srgbClr val="C39790"/>
            </a:solidFill>
            <a:ln w="12701" cap="flat">
              <a:solidFill>
                <a:srgbClr val="FFFFFF"/>
              </a:solidFill>
              <a:prstDash val="solid"/>
              <a:miter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0" b="0" i="0" u="none" strike="noStrike" kern="1200" cap="none" spc="0" baseline="0"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"/>
                <a:cs typeface="Times New Roman" panose="02020603050405020304" pitchFamily="18" charset="0"/>
              </a:endParaRPr>
            </a:p>
          </p:txBody>
        </p:sp>
        <p:sp>
          <p:nvSpPr>
            <p:cNvPr id="11" name="Freeform 10"/>
            <p:cNvSpPr/>
            <p:nvPr/>
          </p:nvSpPr>
          <p:spPr>
            <a:xfrm>
              <a:off x="5367432" y="5864625"/>
              <a:ext cx="4052776" cy="2573514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4052779"/>
                <a:gd name="f7" fmla="val 2573514"/>
                <a:gd name="f8" fmla="val 257351"/>
                <a:gd name="f9" fmla="val 115220"/>
                <a:gd name="f10" fmla="val 3795428"/>
                <a:gd name="f11" fmla="val 3937559"/>
                <a:gd name="f12" fmla="val 2316163"/>
                <a:gd name="f13" fmla="val 2458294"/>
                <a:gd name="f14" fmla="+- 0 0 -90"/>
                <a:gd name="f15" fmla="*/ f3 1 4052779"/>
                <a:gd name="f16" fmla="*/ f4 1 2573514"/>
                <a:gd name="f17" fmla="+- f7 0 f5"/>
                <a:gd name="f18" fmla="+- f6 0 f5"/>
                <a:gd name="f19" fmla="*/ f14 f0 1"/>
                <a:gd name="f20" fmla="*/ f18 1 4052779"/>
                <a:gd name="f21" fmla="*/ f17 1 2573514"/>
                <a:gd name="f22" fmla="*/ 0 f18 1"/>
                <a:gd name="f23" fmla="*/ 257351 f17 1"/>
                <a:gd name="f24" fmla="*/ 257351 f18 1"/>
                <a:gd name="f25" fmla="*/ 0 f17 1"/>
                <a:gd name="f26" fmla="*/ 3795428 f18 1"/>
                <a:gd name="f27" fmla="*/ 4052779 f18 1"/>
                <a:gd name="f28" fmla="*/ 2316163 f17 1"/>
                <a:gd name="f29" fmla="*/ 2573514 f17 1"/>
                <a:gd name="f30" fmla="*/ f19 1 f2"/>
                <a:gd name="f31" fmla="*/ f22 1 4052779"/>
                <a:gd name="f32" fmla="*/ f23 1 2573514"/>
                <a:gd name="f33" fmla="*/ f24 1 4052779"/>
                <a:gd name="f34" fmla="*/ f25 1 2573514"/>
                <a:gd name="f35" fmla="*/ f26 1 4052779"/>
                <a:gd name="f36" fmla="*/ f27 1 4052779"/>
                <a:gd name="f37" fmla="*/ f28 1 2573514"/>
                <a:gd name="f38" fmla="*/ f29 1 2573514"/>
                <a:gd name="f39" fmla="*/ f5 1 f20"/>
                <a:gd name="f40" fmla="*/ f6 1 f20"/>
                <a:gd name="f41" fmla="*/ f5 1 f21"/>
                <a:gd name="f42" fmla="*/ f7 1 f21"/>
                <a:gd name="f43" fmla="+- f30 0 f1"/>
                <a:gd name="f44" fmla="*/ f31 1 f20"/>
                <a:gd name="f45" fmla="*/ f32 1 f21"/>
                <a:gd name="f46" fmla="*/ f33 1 f20"/>
                <a:gd name="f47" fmla="*/ f34 1 f21"/>
                <a:gd name="f48" fmla="*/ f35 1 f20"/>
                <a:gd name="f49" fmla="*/ f36 1 f20"/>
                <a:gd name="f50" fmla="*/ f37 1 f21"/>
                <a:gd name="f51" fmla="*/ f38 1 f21"/>
                <a:gd name="f52" fmla="*/ f39 f15 1"/>
                <a:gd name="f53" fmla="*/ f40 f15 1"/>
                <a:gd name="f54" fmla="*/ f42 f16 1"/>
                <a:gd name="f55" fmla="*/ f41 f16 1"/>
                <a:gd name="f56" fmla="*/ f44 f15 1"/>
                <a:gd name="f57" fmla="*/ f45 f16 1"/>
                <a:gd name="f58" fmla="*/ f46 f15 1"/>
                <a:gd name="f59" fmla="*/ f47 f16 1"/>
                <a:gd name="f60" fmla="*/ f48 f15 1"/>
                <a:gd name="f61" fmla="*/ f49 f15 1"/>
                <a:gd name="f62" fmla="*/ f50 f16 1"/>
                <a:gd name="f63" fmla="*/ f51 f16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43">
                  <a:pos x="f56" y="f57"/>
                </a:cxn>
                <a:cxn ang="f43">
                  <a:pos x="f58" y="f59"/>
                </a:cxn>
                <a:cxn ang="f43">
                  <a:pos x="f60" y="f59"/>
                </a:cxn>
                <a:cxn ang="f43">
                  <a:pos x="f61" y="f57"/>
                </a:cxn>
                <a:cxn ang="f43">
                  <a:pos x="f61" y="f62"/>
                </a:cxn>
                <a:cxn ang="f43">
                  <a:pos x="f60" y="f63"/>
                </a:cxn>
                <a:cxn ang="f43">
                  <a:pos x="f58" y="f63"/>
                </a:cxn>
                <a:cxn ang="f43">
                  <a:pos x="f56" y="f62"/>
                </a:cxn>
                <a:cxn ang="f43">
                  <a:pos x="f56" y="f57"/>
                </a:cxn>
              </a:cxnLst>
              <a:rect l="f52" t="f55" r="f53" b="f54"/>
              <a:pathLst>
                <a:path w="4052779" h="2573514">
                  <a:moveTo>
                    <a:pt x="f5" y="f8"/>
                  </a:moveTo>
                  <a:cubicBezTo>
                    <a:pt x="f5" y="f9"/>
                    <a:pt x="f9" y="f5"/>
                    <a:pt x="f8" y="f5"/>
                  </a:cubicBezTo>
                  <a:lnTo>
                    <a:pt x="f10" y="f5"/>
                  </a:lnTo>
                  <a:cubicBezTo>
                    <a:pt x="f11" y="f5"/>
                    <a:pt x="f6" y="f9"/>
                    <a:pt x="f6" y="f8"/>
                  </a:cubicBezTo>
                  <a:lnTo>
                    <a:pt x="f6" y="f12"/>
                  </a:lnTo>
                  <a:cubicBezTo>
                    <a:pt x="f6" y="f13"/>
                    <a:pt x="f11" y="f7"/>
                    <a:pt x="f10" y="f7"/>
                  </a:cubicBezTo>
                  <a:lnTo>
                    <a:pt x="f8" y="f7"/>
                  </a:lnTo>
                  <a:cubicBezTo>
                    <a:pt x="f9" y="f7"/>
                    <a:pt x="f5" y="f13"/>
                    <a:pt x="f5" y="f12"/>
                  </a:cubicBezTo>
                  <a:lnTo>
                    <a:pt x="f5" y="f8"/>
                  </a:lnTo>
                  <a:close/>
                </a:path>
              </a:pathLst>
            </a:custGeom>
            <a:solidFill>
              <a:srgbClr val="FFFFFF">
                <a:alpha val="90000"/>
              </a:srgbClr>
            </a:solidFill>
            <a:ln w="12701" cap="flat">
              <a:solidFill>
                <a:srgbClr val="C39790"/>
              </a:solidFill>
              <a:prstDash val="solid"/>
              <a:miter/>
            </a:ln>
          </p:spPr>
          <p:txBody>
            <a:bodyPr vert="horz" wrap="square" lIns="182057" tIns="182057" rIns="182057" bIns="182057" anchor="ctr" anchorCtr="1" compatLnSpc="1">
              <a:noAutofit/>
            </a:bodyPr>
            <a:lstStyle/>
            <a:p>
              <a:pPr algn="ctr"/>
              <a:r>
                <a:rPr lang="en-GB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 identify qualified candidates quickly and easily</a:t>
              </a:r>
            </a:p>
          </p:txBody>
        </p:sp>
      </p:grpSp>
      <p:sp>
        <p:nvSpPr>
          <p:cNvPr id="12" name="Rectangle 11"/>
          <p:cNvSpPr/>
          <p:nvPr/>
        </p:nvSpPr>
        <p:spPr>
          <a:xfrm>
            <a:off x="4518362" y="2210638"/>
            <a:ext cx="2920198" cy="2210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338596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8758" y="-92574"/>
            <a:ext cx="3385736" cy="803275"/>
          </a:xfrm>
        </p:spPr>
        <p:txBody>
          <a:bodyPr/>
          <a:lstStyle/>
          <a:p>
            <a:r>
              <a:rPr lang="en-GB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Methodology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19208" y="2581834"/>
            <a:ext cx="2208839" cy="2009375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User Registration </a:t>
            </a:r>
          </a:p>
          <a:p>
            <a:pPr algn="ctr"/>
            <a:r>
              <a:rPr lang="en-GB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&amp; Authentication</a:t>
            </a:r>
            <a:endParaRPr lang="en-GB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009621" y="2581834"/>
            <a:ext cx="2628899" cy="2009375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User Resume</a:t>
            </a:r>
            <a:endParaRPr lang="en-GB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120094" y="2581834"/>
            <a:ext cx="2628899" cy="200937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Vectorization</a:t>
            </a:r>
            <a:endParaRPr lang="en-GB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9230567" y="2581834"/>
            <a:ext cx="2628899" cy="2009375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Cosine Similarity Algorithm</a:t>
            </a:r>
            <a:endParaRPr lang="en-GB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" name="Straight Arrow Connector 9"/>
          <p:cNvCxnSpPr>
            <a:stCxn id="4" idx="3"/>
            <a:endCxn id="5" idx="1"/>
          </p:cNvCxnSpPr>
          <p:nvPr/>
        </p:nvCxnSpPr>
        <p:spPr>
          <a:xfrm>
            <a:off x="2528047" y="3586522"/>
            <a:ext cx="481574" cy="0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5" idx="3"/>
            <a:endCxn id="6" idx="1"/>
          </p:cNvCxnSpPr>
          <p:nvPr/>
        </p:nvCxnSpPr>
        <p:spPr>
          <a:xfrm>
            <a:off x="5638520" y="3586522"/>
            <a:ext cx="481574" cy="0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6" idx="3"/>
            <a:endCxn id="7" idx="1"/>
          </p:cNvCxnSpPr>
          <p:nvPr/>
        </p:nvCxnSpPr>
        <p:spPr>
          <a:xfrm>
            <a:off x="8748993" y="3586522"/>
            <a:ext cx="481574" cy="0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6601668" y="4814046"/>
            <a:ext cx="2628899" cy="197885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Applicant Ranking</a:t>
            </a:r>
            <a:endParaRPr lang="en-GB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7" name="Elbow Connector 26"/>
          <p:cNvCxnSpPr/>
          <p:nvPr/>
        </p:nvCxnSpPr>
        <p:spPr>
          <a:xfrm rot="5400000">
            <a:off x="9281661" y="4540116"/>
            <a:ext cx="1212263" cy="1314450"/>
          </a:xfrm>
          <a:prstGeom prst="bentConnector2">
            <a:avLst/>
          </a:prstGeom>
          <a:ln w="571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Elbow Connector 50"/>
          <p:cNvCxnSpPr>
            <a:stCxn id="4" idx="0"/>
            <a:endCxn id="18" idx="1"/>
          </p:cNvCxnSpPr>
          <p:nvPr/>
        </p:nvCxnSpPr>
        <p:spPr>
          <a:xfrm rot="5400000" flipH="1" flipV="1">
            <a:off x="1331079" y="1294655"/>
            <a:ext cx="1379728" cy="1194631"/>
          </a:xfrm>
          <a:prstGeom prst="bentConnector2">
            <a:avLst/>
          </a:prstGeom>
          <a:ln w="571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 56"/>
          <p:cNvSpPr/>
          <p:nvPr/>
        </p:nvSpPr>
        <p:spPr>
          <a:xfrm>
            <a:off x="5904383" y="570252"/>
            <a:ext cx="2628899" cy="1114333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Job Description</a:t>
            </a:r>
            <a:endParaRPr lang="en-GB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9" name="Straight Arrow Connector 78"/>
          <p:cNvCxnSpPr>
            <a:stCxn id="57" idx="3"/>
            <a:endCxn id="83" idx="1"/>
          </p:cNvCxnSpPr>
          <p:nvPr/>
        </p:nvCxnSpPr>
        <p:spPr>
          <a:xfrm>
            <a:off x="8533282" y="1127419"/>
            <a:ext cx="456498" cy="0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ectangle 82"/>
          <p:cNvSpPr/>
          <p:nvPr/>
        </p:nvSpPr>
        <p:spPr>
          <a:xfrm>
            <a:off x="8989780" y="374243"/>
            <a:ext cx="2628899" cy="1506351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Vectorization</a:t>
            </a:r>
            <a:endParaRPr lang="en-GB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6" name="Elbow Connector 85"/>
          <p:cNvCxnSpPr>
            <a:stCxn id="83" idx="3"/>
            <a:endCxn id="7" idx="0"/>
          </p:cNvCxnSpPr>
          <p:nvPr/>
        </p:nvCxnSpPr>
        <p:spPr>
          <a:xfrm flipH="1">
            <a:off x="10545017" y="1127419"/>
            <a:ext cx="1073662" cy="1454415"/>
          </a:xfrm>
          <a:prstGeom prst="bentConnector4">
            <a:avLst>
              <a:gd name="adj1" fmla="val -21292"/>
              <a:gd name="adj2" fmla="val 75893"/>
            </a:avLst>
          </a:prstGeom>
          <a:ln w="571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2618259" y="719626"/>
            <a:ext cx="2628899" cy="964959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Create Job</a:t>
            </a:r>
            <a:endParaRPr lang="en-GB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2" name="Straight Arrow Connector 31"/>
          <p:cNvCxnSpPr>
            <a:endCxn id="57" idx="1"/>
          </p:cNvCxnSpPr>
          <p:nvPr/>
        </p:nvCxnSpPr>
        <p:spPr>
          <a:xfrm>
            <a:off x="5247158" y="1122080"/>
            <a:ext cx="657225" cy="5339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0" y="5504329"/>
            <a:ext cx="197224" cy="12729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6669545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1"/>
        </a:solidFill>
        <a:effectLst/>
      </p:bgPr>
    </p:bg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9"/>
          <p:cNvSpPr txBox="1">
            <a:spLocks noGrp="1"/>
          </p:cNvSpPr>
          <p:nvPr>
            <p:ph type="title"/>
          </p:nvPr>
        </p:nvSpPr>
        <p:spPr>
          <a:xfrm>
            <a:off x="912650" y="974375"/>
            <a:ext cx="10366800" cy="7635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FUNCTIONAL REQUIREMENT</a:t>
            </a:r>
            <a:endParaRPr dirty="0"/>
          </a:p>
        </p:txBody>
      </p:sp>
      <p:sp>
        <p:nvSpPr>
          <p:cNvPr id="244" name="Google Shape;244;p29"/>
          <p:cNvSpPr txBox="1">
            <a:spLocks noGrp="1"/>
          </p:cNvSpPr>
          <p:nvPr>
            <p:ph type="body" idx="7"/>
          </p:nvPr>
        </p:nvSpPr>
        <p:spPr>
          <a:xfrm>
            <a:off x="3051626" y="2952874"/>
            <a:ext cx="1810800" cy="2854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127000" indent="0">
              <a:buNone/>
            </a:pPr>
            <a:r>
              <a:rPr lang="en-GB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User 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Dashboard</a:t>
            </a:r>
          </a:p>
        </p:txBody>
      </p:sp>
      <p:sp>
        <p:nvSpPr>
          <p:cNvPr id="245" name="Google Shape;245;p29"/>
          <p:cNvSpPr txBox="1">
            <a:spLocks noGrp="1"/>
          </p:cNvSpPr>
          <p:nvPr>
            <p:ph type="body" idx="8"/>
          </p:nvPr>
        </p:nvSpPr>
        <p:spPr>
          <a:xfrm>
            <a:off x="5190601" y="2952874"/>
            <a:ext cx="1810800" cy="2854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127000" indent="0">
              <a:buNone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Vacancy Announcement Platform</a:t>
            </a:r>
          </a:p>
        </p:txBody>
      </p:sp>
      <p:sp>
        <p:nvSpPr>
          <p:cNvPr id="246" name="Google Shape;246;p29"/>
          <p:cNvSpPr txBox="1">
            <a:spLocks noGrp="1"/>
          </p:cNvSpPr>
          <p:nvPr>
            <p:ph type="body" idx="9"/>
          </p:nvPr>
        </p:nvSpPr>
        <p:spPr>
          <a:xfrm>
            <a:off x="7329577" y="2952874"/>
            <a:ext cx="1810800" cy="2854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127000" indent="0">
              <a:buNone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Job Application with Resume Submission</a:t>
            </a:r>
          </a:p>
        </p:txBody>
      </p:sp>
      <p:sp>
        <p:nvSpPr>
          <p:cNvPr id="247" name="Google Shape;247;p29"/>
          <p:cNvSpPr txBox="1">
            <a:spLocks noGrp="1"/>
          </p:cNvSpPr>
          <p:nvPr>
            <p:ph type="body" idx="6"/>
          </p:nvPr>
        </p:nvSpPr>
        <p:spPr>
          <a:xfrm>
            <a:off x="912650" y="2952874"/>
            <a:ext cx="1810800" cy="2854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127000" indent="0">
              <a:buNone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Authentication System</a:t>
            </a:r>
          </a:p>
        </p:txBody>
      </p:sp>
      <p:sp>
        <p:nvSpPr>
          <p:cNvPr id="248" name="Google Shape;248;p29"/>
          <p:cNvSpPr txBox="1">
            <a:spLocks noGrp="1"/>
          </p:cNvSpPr>
          <p:nvPr>
            <p:ph type="body" idx="13"/>
          </p:nvPr>
        </p:nvSpPr>
        <p:spPr>
          <a:xfrm>
            <a:off x="9468552" y="2952874"/>
            <a:ext cx="1810800" cy="2854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127000" indent="0">
              <a:buNone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Score Generator and Hiring Assistance</a:t>
            </a:r>
          </a:p>
        </p:txBody>
      </p:sp>
      <p:sp>
        <p:nvSpPr>
          <p:cNvPr id="249" name="Google Shape;249;p29"/>
          <p:cNvSpPr/>
          <p:nvPr/>
        </p:nvSpPr>
        <p:spPr>
          <a:xfrm>
            <a:off x="1142450" y="2172450"/>
            <a:ext cx="1351200" cy="13512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250" name="Google Shape;250;p29"/>
          <p:cNvSpPr/>
          <p:nvPr/>
        </p:nvSpPr>
        <p:spPr>
          <a:xfrm>
            <a:off x="3281425" y="2172450"/>
            <a:ext cx="1351200" cy="13512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29"/>
          <p:cNvSpPr/>
          <p:nvPr/>
        </p:nvSpPr>
        <p:spPr>
          <a:xfrm>
            <a:off x="5420400" y="2172450"/>
            <a:ext cx="1351200" cy="13512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29"/>
          <p:cNvSpPr/>
          <p:nvPr/>
        </p:nvSpPr>
        <p:spPr>
          <a:xfrm>
            <a:off x="7559375" y="2172450"/>
            <a:ext cx="1351200" cy="13512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29"/>
          <p:cNvSpPr/>
          <p:nvPr/>
        </p:nvSpPr>
        <p:spPr>
          <a:xfrm>
            <a:off x="9698350" y="2172450"/>
            <a:ext cx="1351200" cy="13512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29"/>
          <p:cNvSpPr txBox="1">
            <a:spLocks noGrp="1"/>
          </p:cNvSpPr>
          <p:nvPr>
            <p:ph type="subTitle" idx="1"/>
          </p:nvPr>
        </p:nvSpPr>
        <p:spPr>
          <a:xfrm>
            <a:off x="912641" y="2544606"/>
            <a:ext cx="1810800" cy="6069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tx1"/>
                </a:solidFill>
              </a:rPr>
              <a:t>1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255" name="Google Shape;255;p29"/>
          <p:cNvSpPr txBox="1">
            <a:spLocks noGrp="1"/>
          </p:cNvSpPr>
          <p:nvPr>
            <p:ph type="subTitle" idx="2"/>
          </p:nvPr>
        </p:nvSpPr>
        <p:spPr>
          <a:xfrm>
            <a:off x="3051620" y="2544606"/>
            <a:ext cx="1810800" cy="6069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tx1"/>
                </a:solidFill>
              </a:rPr>
              <a:t>2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256" name="Google Shape;256;p29"/>
          <p:cNvSpPr txBox="1">
            <a:spLocks noGrp="1"/>
          </p:cNvSpPr>
          <p:nvPr>
            <p:ph type="subTitle" idx="3"/>
          </p:nvPr>
        </p:nvSpPr>
        <p:spPr>
          <a:xfrm>
            <a:off x="5190600" y="2544606"/>
            <a:ext cx="1810800" cy="6069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tx1"/>
                </a:solidFill>
              </a:rPr>
              <a:t>3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257" name="Google Shape;257;p29"/>
          <p:cNvSpPr txBox="1">
            <a:spLocks noGrp="1"/>
          </p:cNvSpPr>
          <p:nvPr>
            <p:ph type="subTitle" idx="4"/>
          </p:nvPr>
        </p:nvSpPr>
        <p:spPr>
          <a:xfrm>
            <a:off x="7329580" y="2544606"/>
            <a:ext cx="1810800" cy="6069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tx1"/>
                </a:solidFill>
              </a:rPr>
              <a:t>4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258" name="Google Shape;258;p29"/>
          <p:cNvSpPr txBox="1">
            <a:spLocks noGrp="1"/>
          </p:cNvSpPr>
          <p:nvPr>
            <p:ph type="subTitle" idx="5"/>
          </p:nvPr>
        </p:nvSpPr>
        <p:spPr>
          <a:xfrm>
            <a:off x="9468559" y="2544606"/>
            <a:ext cx="1810800" cy="6069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tx1"/>
                </a:solidFill>
              </a:rPr>
              <a:t>5</a:t>
            </a:r>
            <a:endParaRPr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44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44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45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45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46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46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48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48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4" grpId="0" build="p" animBg="1"/>
      <p:bldP spid="245" grpId="0" build="p" animBg="1"/>
      <p:bldP spid="246" grpId="0" build="p" animBg="1"/>
      <p:bldP spid="247" grpId="0" build="p" animBg="1"/>
      <p:bldP spid="248" grpId="0" build="p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1929" y="0"/>
            <a:ext cx="11360700" cy="763500"/>
          </a:xfrm>
        </p:spPr>
        <p:txBody>
          <a:bodyPr/>
          <a:lstStyle/>
          <a:p>
            <a:r>
              <a:rPr lang="en-GB" dirty="0" smtClean="0"/>
              <a:t>Project Timing</a:t>
            </a:r>
            <a:endParaRPr lang="en-GB" dirty="0"/>
          </a:p>
        </p:txBody>
      </p:sp>
      <p:grpSp>
        <p:nvGrpSpPr>
          <p:cNvPr id="6" name="Group 5"/>
          <p:cNvGrpSpPr/>
          <p:nvPr/>
        </p:nvGrpSpPr>
        <p:grpSpPr>
          <a:xfrm>
            <a:off x="552794" y="851646"/>
            <a:ext cx="11118970" cy="5402197"/>
            <a:chOff x="552794" y="851646"/>
            <a:chExt cx="11118970" cy="483069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/>
            <a:srcRect b="13087"/>
            <a:stretch/>
          </p:blipFill>
          <p:spPr>
            <a:xfrm>
              <a:off x="552794" y="851646"/>
              <a:ext cx="11118970" cy="4830697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/>
            <a:srcRect t="30703"/>
            <a:stretch/>
          </p:blipFill>
          <p:spPr>
            <a:xfrm>
              <a:off x="552794" y="1763480"/>
              <a:ext cx="11118970" cy="3851620"/>
            </a:xfrm>
            <a:prstGeom prst="rect">
              <a:avLst/>
            </a:prstGeom>
          </p:spPr>
        </p:pic>
      </p:grpSp>
      <p:sp>
        <p:nvSpPr>
          <p:cNvPr id="7" name="Rectangle 6"/>
          <p:cNvSpPr/>
          <p:nvPr/>
        </p:nvSpPr>
        <p:spPr>
          <a:xfrm>
            <a:off x="0" y="5504329"/>
            <a:ext cx="197224" cy="12729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106015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1">
            <a:alpha val="0"/>
          </a:schemeClr>
        </a:solidFill>
        <a:effectLst/>
      </p:bgPr>
    </p:bg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92275" y="2122800"/>
            <a:ext cx="2984100" cy="606900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4" name="Google Shape;144;p19"/>
          <p:cNvSpPr txBox="1">
            <a:spLocks noGrp="1"/>
          </p:cNvSpPr>
          <p:nvPr>
            <p:ph type="title"/>
          </p:nvPr>
        </p:nvSpPr>
        <p:spPr>
          <a:xfrm>
            <a:off x="992275" y="1056675"/>
            <a:ext cx="10153500" cy="7635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Tools Used</a:t>
            </a:r>
            <a:endParaRPr dirty="0"/>
          </a:p>
        </p:txBody>
      </p:sp>
      <p:sp>
        <p:nvSpPr>
          <p:cNvPr id="145" name="Google Shape;145;p19"/>
          <p:cNvSpPr txBox="1">
            <a:spLocks noGrp="1"/>
          </p:cNvSpPr>
          <p:nvPr>
            <p:ph type="body" idx="1"/>
          </p:nvPr>
        </p:nvSpPr>
        <p:spPr>
          <a:xfrm>
            <a:off x="992275" y="2729898"/>
            <a:ext cx="2984100" cy="685655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Web Framework</a:t>
            </a:r>
            <a:endParaRPr dirty="0"/>
          </a:p>
        </p:txBody>
      </p:sp>
      <p:sp>
        <p:nvSpPr>
          <p:cNvPr id="146" name="Google Shape;146;p19"/>
          <p:cNvSpPr txBox="1">
            <a:spLocks noGrp="1"/>
          </p:cNvSpPr>
          <p:nvPr>
            <p:ph type="body" idx="2"/>
          </p:nvPr>
        </p:nvSpPr>
        <p:spPr>
          <a:xfrm>
            <a:off x="4577074" y="2729898"/>
            <a:ext cx="2984100" cy="1154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Version Control System</a:t>
            </a:r>
            <a:endParaRPr dirty="0"/>
          </a:p>
        </p:txBody>
      </p:sp>
      <p:sp>
        <p:nvSpPr>
          <p:cNvPr id="147" name="Google Shape;147;p19"/>
          <p:cNvSpPr txBox="1">
            <a:spLocks noGrp="1"/>
          </p:cNvSpPr>
          <p:nvPr>
            <p:ph type="body" idx="3"/>
          </p:nvPr>
        </p:nvSpPr>
        <p:spPr>
          <a:xfrm>
            <a:off x="992275" y="4510836"/>
            <a:ext cx="2984100" cy="1154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Designing Tool</a:t>
            </a:r>
            <a:endParaRPr dirty="0"/>
          </a:p>
        </p:txBody>
      </p:sp>
      <p:sp>
        <p:nvSpPr>
          <p:cNvPr id="148" name="Google Shape;148;p19"/>
          <p:cNvSpPr txBox="1">
            <a:spLocks noGrp="1"/>
          </p:cNvSpPr>
          <p:nvPr>
            <p:ph type="body" idx="4"/>
          </p:nvPr>
        </p:nvSpPr>
        <p:spPr>
          <a:xfrm>
            <a:off x="4577074" y="4510836"/>
            <a:ext cx="2984100" cy="1154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Diagramming Tool</a:t>
            </a:r>
            <a:endParaRPr dirty="0"/>
          </a:p>
        </p:txBody>
      </p:sp>
      <p:sp>
        <p:nvSpPr>
          <p:cNvPr id="149" name="Google Shape;149;p19"/>
          <p:cNvSpPr txBox="1">
            <a:spLocks noGrp="1"/>
          </p:cNvSpPr>
          <p:nvPr>
            <p:ph type="title" idx="5"/>
          </p:nvPr>
        </p:nvSpPr>
        <p:spPr>
          <a:xfrm>
            <a:off x="992275" y="2122800"/>
            <a:ext cx="2984100" cy="6069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DJANGO</a:t>
            </a:r>
            <a:endParaRPr dirty="0"/>
          </a:p>
        </p:txBody>
      </p:sp>
      <p:sp>
        <p:nvSpPr>
          <p:cNvPr id="150" name="Google Shape;150;p19"/>
          <p:cNvSpPr txBox="1">
            <a:spLocks noGrp="1"/>
          </p:cNvSpPr>
          <p:nvPr>
            <p:ph type="title" idx="6"/>
          </p:nvPr>
        </p:nvSpPr>
        <p:spPr>
          <a:xfrm>
            <a:off x="4577074" y="2122800"/>
            <a:ext cx="2984100" cy="6069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GITHUB</a:t>
            </a:r>
            <a:endParaRPr dirty="0"/>
          </a:p>
        </p:txBody>
      </p:sp>
      <p:sp>
        <p:nvSpPr>
          <p:cNvPr id="151" name="Google Shape;151;p19"/>
          <p:cNvSpPr txBox="1">
            <a:spLocks noGrp="1"/>
          </p:cNvSpPr>
          <p:nvPr>
            <p:ph type="title" idx="7"/>
          </p:nvPr>
        </p:nvSpPr>
        <p:spPr>
          <a:xfrm>
            <a:off x="992275" y="3903738"/>
            <a:ext cx="2984100" cy="6069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FIGMA</a:t>
            </a:r>
            <a:endParaRPr dirty="0"/>
          </a:p>
        </p:txBody>
      </p:sp>
      <p:sp>
        <p:nvSpPr>
          <p:cNvPr id="152" name="Google Shape;152;p19"/>
          <p:cNvSpPr txBox="1">
            <a:spLocks noGrp="1"/>
          </p:cNvSpPr>
          <p:nvPr>
            <p:ph type="title" idx="8"/>
          </p:nvPr>
        </p:nvSpPr>
        <p:spPr>
          <a:xfrm>
            <a:off x="4577074" y="3903738"/>
            <a:ext cx="2984100" cy="6069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DRAW.IO</a:t>
            </a:r>
            <a:endParaRPr dirty="0"/>
          </a:p>
        </p:txBody>
      </p:sp>
      <p:sp>
        <p:nvSpPr>
          <p:cNvPr id="153" name="Google Shape;153;p19"/>
          <p:cNvSpPr txBox="1">
            <a:spLocks noGrp="1"/>
          </p:cNvSpPr>
          <p:nvPr>
            <p:ph type="body" idx="9"/>
          </p:nvPr>
        </p:nvSpPr>
        <p:spPr>
          <a:xfrm>
            <a:off x="8161874" y="2729898"/>
            <a:ext cx="2984100" cy="1154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Code Editor</a:t>
            </a:r>
            <a:endParaRPr dirty="0"/>
          </a:p>
        </p:txBody>
      </p:sp>
      <p:sp>
        <p:nvSpPr>
          <p:cNvPr id="154" name="Google Shape;154;p19"/>
          <p:cNvSpPr txBox="1">
            <a:spLocks noGrp="1"/>
          </p:cNvSpPr>
          <p:nvPr>
            <p:ph type="body" idx="13"/>
          </p:nvPr>
        </p:nvSpPr>
        <p:spPr>
          <a:xfrm>
            <a:off x="8161874" y="4510836"/>
            <a:ext cx="2984100" cy="1154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Documenting Tool</a:t>
            </a:r>
            <a:endParaRPr dirty="0"/>
          </a:p>
        </p:txBody>
      </p:sp>
      <p:sp>
        <p:nvSpPr>
          <p:cNvPr id="155" name="Google Shape;155;p19"/>
          <p:cNvSpPr txBox="1">
            <a:spLocks noGrp="1"/>
          </p:cNvSpPr>
          <p:nvPr>
            <p:ph type="title" idx="14"/>
          </p:nvPr>
        </p:nvSpPr>
        <p:spPr>
          <a:xfrm>
            <a:off x="8161874" y="2122800"/>
            <a:ext cx="2984100" cy="6069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VS CODE</a:t>
            </a:r>
            <a:endParaRPr dirty="0"/>
          </a:p>
        </p:txBody>
      </p:sp>
      <p:sp>
        <p:nvSpPr>
          <p:cNvPr id="156" name="Google Shape;156;p19"/>
          <p:cNvSpPr txBox="1">
            <a:spLocks noGrp="1"/>
          </p:cNvSpPr>
          <p:nvPr>
            <p:ph type="title" idx="15"/>
          </p:nvPr>
        </p:nvSpPr>
        <p:spPr>
          <a:xfrm>
            <a:off x="8161874" y="3903738"/>
            <a:ext cx="2984100" cy="6069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OVERLEAF</a:t>
            </a:r>
            <a:endParaRPr dirty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" grpId="0" build="p"/>
      <p:bldP spid="146" grpId="0" build="p"/>
      <p:bldP spid="147" grpId="0" build="p"/>
      <p:bldP spid="148" grpId="0" build="p"/>
      <p:bldP spid="149" grpId="0" animBg="1"/>
      <p:bldP spid="150" grpId="0" animBg="1"/>
      <p:bldP spid="151" grpId="0" animBg="1"/>
      <p:bldP spid="152" grpId="0" animBg="1"/>
      <p:bldP spid="153" grpId="0" build="p"/>
      <p:bldP spid="154" grpId="0" build="p"/>
      <p:bldP spid="155" grpId="0" animBg="1"/>
      <p:bldP spid="156" grpId="0" animBg="1"/>
    </p:bldLst>
  </p:timing>
</p:sld>
</file>

<file path=ppt/theme/theme1.xml><?xml version="1.0" encoding="utf-8"?>
<a:theme xmlns:a="http://schemas.openxmlformats.org/drawingml/2006/main" name="SlidesMania">
  <a:themeElements>
    <a:clrScheme name="Simple Light">
      <a:dk1>
        <a:srgbClr val="000000"/>
      </a:dk1>
      <a:lt1>
        <a:srgbClr val="FFFFFF"/>
      </a:lt1>
      <a:dk2>
        <a:srgbClr val="000000"/>
      </a:dk2>
      <a:lt2>
        <a:srgbClr val="EEEEEE"/>
      </a:lt2>
      <a:accent1>
        <a:srgbClr val="B5C4C7"/>
      </a:accent1>
      <a:accent2>
        <a:srgbClr val="E6DCD2"/>
      </a:accent2>
      <a:accent3>
        <a:srgbClr val="FFFFFF"/>
      </a:accent3>
      <a:accent4>
        <a:srgbClr val="434343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352</TotalTime>
  <Words>586</Words>
  <Application>Microsoft Office PowerPoint</Application>
  <PresentationFormat>Widescreen</PresentationFormat>
  <Paragraphs>129</Paragraphs>
  <Slides>18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8" baseType="lpstr">
      <vt:lpstr>Arial</vt:lpstr>
      <vt:lpstr>Montserrat Medium</vt:lpstr>
      <vt:lpstr>Rozha One</vt:lpstr>
      <vt:lpstr>Ebrima</vt:lpstr>
      <vt:lpstr>Calibri</vt:lpstr>
      <vt:lpstr>Abril Fatface</vt:lpstr>
      <vt:lpstr>Aldrich</vt:lpstr>
      <vt:lpstr>Times New Roman</vt:lpstr>
      <vt:lpstr>Alice</vt:lpstr>
      <vt:lpstr>SlidesMania</vt:lpstr>
      <vt:lpstr>A Project</vt:lpstr>
      <vt:lpstr>PowerPoint Presentation</vt:lpstr>
      <vt:lpstr>Introduction</vt:lpstr>
      <vt:lpstr>PROBLEM STATEMENT</vt:lpstr>
      <vt:lpstr>PROJECT OBJECTIVES</vt:lpstr>
      <vt:lpstr>Methodology</vt:lpstr>
      <vt:lpstr>FUNCTIONAL REQUIREMENT</vt:lpstr>
      <vt:lpstr>Project Timing</vt:lpstr>
      <vt:lpstr>Tools Used</vt:lpstr>
      <vt:lpstr>Proposed System Model</vt:lpstr>
      <vt:lpstr>Diagrams</vt:lpstr>
      <vt:lpstr>Diagrams</vt:lpstr>
      <vt:lpstr>Diagrams</vt:lpstr>
      <vt:lpstr>Diagrams</vt:lpstr>
      <vt:lpstr>USER INTERFACE</vt:lpstr>
      <vt:lpstr>Result</vt:lpstr>
      <vt:lpstr>References</vt:lpstr>
      <vt:lpstr>Thank you!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Project</dc:title>
  <dc:creator>Shiwam Paudel</dc:creator>
  <cp:lastModifiedBy>swift</cp:lastModifiedBy>
  <cp:revision>43</cp:revision>
  <dcterms:modified xsi:type="dcterms:W3CDTF">2023-12-22T18:43:23Z</dcterms:modified>
</cp:coreProperties>
</file>